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FC4A2-5EA1-41E4-A747-BA8C22412FAB}" v="438" dt="2019-07-20T05:00:42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ABC4-0715-AB43-AEB8-6715FAD2D7C5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D307-7A08-4140-AF09-95A1D968F2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2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D307-7A08-4140-AF09-95A1D968F2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2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7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1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8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88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2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43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3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BF65-C70E-5A4E-B6E6-993FC1A4F946}" type="datetimeFigureOut">
              <a:rPr lang="de-DE" smtClean="0"/>
              <a:t>30.07.2019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414C-212B-0441-8937-7B0FDB636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gif"/><Relationship Id="rId10" Type="http://schemas.openxmlformats.org/officeDocument/2006/relationships/hyperlink" Target="01%20EIBIO-LE%20PATRON.mp4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Vektorgrafiken enthält.&#10;&#10;Mit hoher Zuverlässigkeit generierte Beschreibung">
            <a:extLst>
              <a:ext uri="{FF2B5EF4-FFF2-40B4-BE49-F238E27FC236}">
                <a16:creationId xmlns:a16="http://schemas.microsoft.com/office/drawing/2014/main" id="{6EEBC951-494F-4DE8-9C0E-3231CD4CB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811" y="2294164"/>
            <a:ext cx="5623024" cy="26167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D40E537-00BA-4715-BC3F-2EE00E37D975}"/>
              </a:ext>
            </a:extLst>
          </p:cNvPr>
          <p:cNvSpPr txBox="1"/>
          <p:nvPr/>
        </p:nvSpPr>
        <p:spPr>
          <a:xfrm>
            <a:off x="1773621" y="2136228"/>
            <a:ext cx="5414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i="1" dirty="0" err="1">
                <a:solidFill>
                  <a:srgbClr val="0070C0"/>
                </a:solidFill>
              </a:rPr>
              <a:t>EIBIO</a:t>
            </a:r>
            <a:r>
              <a:rPr lang="de-DE" sz="2800" b="1" dirty="0" err="1">
                <a:solidFill>
                  <a:srgbClr val="0070C0"/>
                </a:solidFill>
              </a:rPr>
              <a:t>verfahrenstechnik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F6AEED-D819-4496-AB7C-C713C019FE3B}"/>
              </a:ext>
            </a:extLst>
          </p:cNvPr>
          <p:cNvSpPr txBox="1"/>
          <p:nvPr/>
        </p:nvSpPr>
        <p:spPr>
          <a:xfrm>
            <a:off x="1485072" y="3965027"/>
            <a:ext cx="543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i="1" dirty="0">
                <a:solidFill>
                  <a:srgbClr val="00B050"/>
                </a:solidFill>
                <a:latin typeface="Edwardian Script ITC" panose="030303020407070D0804" pitchFamily="66" charset="0"/>
              </a:rPr>
              <a:t>Engineering In Biotechnology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A2D01A-B736-4D89-A7E1-1DBCE6020867}"/>
              </a:ext>
            </a:extLst>
          </p:cNvPr>
          <p:cNvSpPr txBox="1"/>
          <p:nvPr/>
        </p:nvSpPr>
        <p:spPr>
          <a:xfrm>
            <a:off x="2968837" y="1808173"/>
            <a:ext cx="143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>
                <a:solidFill>
                  <a:srgbClr val="00B050"/>
                </a:solidFill>
              </a:rPr>
              <a:t>HoftWare</a:t>
            </a:r>
            <a:endParaRPr lang="de-DE" sz="2400" b="1" i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21EE15-5FF1-4311-B3F0-873EF4F3A7C1}"/>
              </a:ext>
            </a:extLst>
          </p:cNvPr>
          <p:cNvSpPr txBox="1"/>
          <p:nvPr/>
        </p:nvSpPr>
        <p:spPr>
          <a:xfrm>
            <a:off x="1216466" y="4676967"/>
            <a:ext cx="2885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C00000"/>
                </a:solidFill>
              </a:rPr>
              <a:t>Bioverfahrenstechnik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AC6909-7028-4E27-B498-2B81813E2266}"/>
              </a:ext>
            </a:extLst>
          </p:cNvPr>
          <p:cNvSpPr txBox="1"/>
          <p:nvPr/>
        </p:nvSpPr>
        <p:spPr>
          <a:xfrm>
            <a:off x="4412236" y="1743702"/>
            <a:ext cx="264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accent3">
                    <a:lumMod val="50000"/>
                  </a:schemeClr>
                </a:solidFill>
              </a:rPr>
              <a:t>Kostenschätzungen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D9E4C9-EE52-4467-8DEC-FA64AE7FD98E}"/>
              </a:ext>
            </a:extLst>
          </p:cNvPr>
          <p:cNvSpPr txBox="1"/>
          <p:nvPr/>
        </p:nvSpPr>
        <p:spPr>
          <a:xfrm>
            <a:off x="4579775" y="1552463"/>
            <a:ext cx="203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0070C0"/>
                </a:solidFill>
              </a:rPr>
              <a:t>Projektstudien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7683AE-6974-465E-B1B2-36B9A2AE747C}"/>
              </a:ext>
            </a:extLst>
          </p:cNvPr>
          <p:cNvSpPr txBox="1"/>
          <p:nvPr/>
        </p:nvSpPr>
        <p:spPr>
          <a:xfrm>
            <a:off x="969579" y="1830166"/>
            <a:ext cx="209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Digital Manual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366992-E969-4A82-8B29-BD242A80900B}"/>
              </a:ext>
            </a:extLst>
          </p:cNvPr>
          <p:cNvSpPr txBox="1"/>
          <p:nvPr/>
        </p:nvSpPr>
        <p:spPr>
          <a:xfrm>
            <a:off x="5599317" y="2183496"/>
            <a:ext cx="177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FF0000"/>
                </a:solidFill>
              </a:rPr>
              <a:t>Steriltechnik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0AF78A6-8DE7-4D11-8E5F-ACEEA63A673A}"/>
              </a:ext>
            </a:extLst>
          </p:cNvPr>
          <p:cNvSpPr txBox="1"/>
          <p:nvPr/>
        </p:nvSpPr>
        <p:spPr>
          <a:xfrm>
            <a:off x="2968837" y="4778876"/>
            <a:ext cx="47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>
                <a:solidFill>
                  <a:schemeClr val="accent6">
                    <a:lumMod val="75000"/>
                  </a:schemeClr>
                </a:solidFill>
              </a:rPr>
              <a:t>Synchonisierte</a:t>
            </a:r>
            <a:r>
              <a:rPr lang="de-DE" sz="2400" b="1" i="1" dirty="0">
                <a:solidFill>
                  <a:schemeClr val="accent6">
                    <a:lumMod val="75000"/>
                  </a:schemeClr>
                </a:solidFill>
              </a:rPr>
              <a:t> Parallelfermentation</a:t>
            </a:r>
          </a:p>
        </p:txBody>
      </p:sp>
      <p:pic>
        <p:nvPicPr>
          <p:cNvPr id="14" name="Travel">
            <a:hlinkClick r:id="" action="ppaction://media"/>
            <a:extLst>
              <a:ext uri="{FF2B5EF4-FFF2-40B4-BE49-F238E27FC236}">
                <a16:creationId xmlns:a16="http://schemas.microsoft.com/office/drawing/2014/main" id="{2B798BBE-CF86-468F-AAD6-74A6EA802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539" y="5846379"/>
            <a:ext cx="609600" cy="609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C311E1-D71C-4A8D-B020-2E5A332415E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7491" y="3336955"/>
            <a:ext cx="1452880" cy="21037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FFBC33C-7231-461C-9A11-4995C7257F9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412236" y="827467"/>
            <a:ext cx="1517650" cy="21621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E0D506-D645-4DEB-AFE4-4A006E62055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33020" y="3575223"/>
            <a:ext cx="1537970" cy="2190750"/>
          </a:xfrm>
          <a:prstGeom prst="rect">
            <a:avLst/>
          </a:prstGeom>
        </p:spPr>
      </p:pic>
      <p:pic>
        <p:nvPicPr>
          <p:cNvPr id="18" name="Grafik 17" descr="Präsentation mit Kreisdiagramm">
            <a:hlinkClick r:id="rId10" action="ppaction://hlinkfile"/>
            <a:extLst>
              <a:ext uri="{FF2B5EF4-FFF2-40B4-BE49-F238E27FC236}">
                <a16:creationId xmlns:a16="http://schemas.microsoft.com/office/drawing/2014/main" id="{5D9363CF-0D6B-49A0-9218-C04C41A5F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70990" y="5693979"/>
            <a:ext cx="914400" cy="914400"/>
          </a:xfrm>
          <a:prstGeom prst="rect">
            <a:avLst/>
          </a:prstGeom>
        </p:spPr>
      </p:pic>
      <p:sp>
        <p:nvSpPr>
          <p:cNvPr id="19" name="Sprechblase: oval 18">
            <a:extLst>
              <a:ext uri="{FF2B5EF4-FFF2-40B4-BE49-F238E27FC236}">
                <a16:creationId xmlns:a16="http://schemas.microsoft.com/office/drawing/2014/main" id="{63958D07-B162-4644-9323-2DD7D681B6BB}"/>
              </a:ext>
            </a:extLst>
          </p:cNvPr>
          <p:cNvSpPr/>
          <p:nvPr/>
        </p:nvSpPr>
        <p:spPr>
          <a:xfrm>
            <a:off x="7753189" y="3965027"/>
            <a:ext cx="947774" cy="1396196"/>
          </a:xfrm>
          <a:prstGeom prst="wedgeEllipseCallout">
            <a:avLst>
              <a:gd name="adj1" fmla="val -33996"/>
              <a:gd name="adj2" fmla="val 1015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KLICK hier, wenn weiter gehen soll!</a:t>
            </a:r>
          </a:p>
        </p:txBody>
      </p:sp>
      <p:sp>
        <p:nvSpPr>
          <p:cNvPr id="20" name="Sprechblase: oval 19">
            <a:extLst>
              <a:ext uri="{FF2B5EF4-FFF2-40B4-BE49-F238E27FC236}">
                <a16:creationId xmlns:a16="http://schemas.microsoft.com/office/drawing/2014/main" id="{F39AC71D-E18E-44A2-9C80-57D161518D27}"/>
              </a:ext>
            </a:extLst>
          </p:cNvPr>
          <p:cNvSpPr/>
          <p:nvPr/>
        </p:nvSpPr>
        <p:spPr>
          <a:xfrm>
            <a:off x="2577940" y="5333768"/>
            <a:ext cx="1452879" cy="1396196"/>
          </a:xfrm>
          <a:prstGeom prst="wedgeEllipseCallout">
            <a:avLst>
              <a:gd name="adj1" fmla="val -171021"/>
              <a:gd name="adj2" fmla="val 101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bewege die Maus hier hin, um die Musik leiser zu machen</a:t>
            </a:r>
          </a:p>
        </p:txBody>
      </p:sp>
    </p:spTree>
    <p:extLst>
      <p:ext uri="{BB962C8B-B14F-4D97-AF65-F5344CB8AC3E}">
        <p14:creationId xmlns:p14="http://schemas.microsoft.com/office/powerpoint/2010/main" val="6059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25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250"/>
                            </p:stCondLst>
                            <p:childTnLst>
                              <p:par>
                                <p:cTn id="1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7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3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1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760"/>
                            </p:stCondLst>
                            <p:childTnLst>
                              <p:par>
                                <p:cTn id="15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26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26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1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Bildschirmpräsentation (4:3)</PresentationFormat>
  <Paragraphs>12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Edwardian Script ITC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Storhas</dc:creator>
  <cp:lastModifiedBy>Winfried Storhas</cp:lastModifiedBy>
  <cp:revision>26</cp:revision>
  <dcterms:created xsi:type="dcterms:W3CDTF">2019-03-01T10:36:38Z</dcterms:created>
  <dcterms:modified xsi:type="dcterms:W3CDTF">2019-07-30T19:17:44Z</dcterms:modified>
</cp:coreProperties>
</file>