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78" r:id="rId3"/>
    <p:sldId id="256" r:id="rId4"/>
    <p:sldId id="257" r:id="rId5"/>
    <p:sldId id="258" r:id="rId6"/>
    <p:sldId id="284" r:id="rId7"/>
    <p:sldId id="285" r:id="rId8"/>
    <p:sldId id="281" r:id="rId9"/>
    <p:sldId id="282" r:id="rId10"/>
    <p:sldId id="265" r:id="rId11"/>
    <p:sldId id="266" r:id="rId12"/>
    <p:sldId id="279" r:id="rId13"/>
    <p:sldId id="280" r:id="rId14"/>
    <p:sldId id="283"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00FF"/>
    <a:srgbClr val="E132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4" autoAdjust="0"/>
    <p:restoredTop sz="94660"/>
  </p:normalViewPr>
  <p:slideViewPr>
    <p:cSldViewPr snapToGrid="0">
      <p:cViewPr varScale="1">
        <p:scale>
          <a:sx n="87" d="100"/>
          <a:sy n="87" d="100"/>
        </p:scale>
        <p:origin x="90" y="72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95AF33-DCFF-47A9-B188-A5728D41FAD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0F193F97-59F7-4591-B90D-7790B11AD0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A262D05E-4427-4577-8191-F5933509AF4D}"/>
              </a:ext>
            </a:extLst>
          </p:cNvPr>
          <p:cNvSpPr>
            <a:spLocks noGrp="1"/>
          </p:cNvSpPr>
          <p:nvPr>
            <p:ph type="dt" sz="half" idx="10"/>
          </p:nvPr>
        </p:nvSpPr>
        <p:spPr/>
        <p:txBody>
          <a:bodyPr/>
          <a:lstStyle/>
          <a:p>
            <a:fld id="{105734C4-307F-469D-971A-1132B3FDBEC4}" type="datetimeFigureOut">
              <a:rPr lang="de-DE" smtClean="0"/>
              <a:t>28.07.2019</a:t>
            </a:fld>
            <a:endParaRPr lang="de-DE"/>
          </a:p>
        </p:txBody>
      </p:sp>
      <p:sp>
        <p:nvSpPr>
          <p:cNvPr id="5" name="Fußzeilenplatzhalter 4">
            <a:extLst>
              <a:ext uri="{FF2B5EF4-FFF2-40B4-BE49-F238E27FC236}">
                <a16:creationId xmlns:a16="http://schemas.microsoft.com/office/drawing/2014/main" id="{B449F1AC-F452-4924-914E-0E93015FBE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3F16E74-00A1-481E-B154-F168BA2CC04B}"/>
              </a:ext>
            </a:extLst>
          </p:cNvPr>
          <p:cNvSpPr>
            <a:spLocks noGrp="1"/>
          </p:cNvSpPr>
          <p:nvPr>
            <p:ph type="sldNum" sz="quarter" idx="12"/>
          </p:nvPr>
        </p:nvSpPr>
        <p:spPr/>
        <p:txBody>
          <a:bodyPr/>
          <a:lstStyle/>
          <a:p>
            <a:fld id="{A23FBE07-F3E0-4903-90EE-1AE1705D0DE3}" type="slidenum">
              <a:rPr lang="de-DE" smtClean="0"/>
              <a:t>‹Nr.›</a:t>
            </a:fld>
            <a:endParaRPr lang="de-DE"/>
          </a:p>
        </p:txBody>
      </p:sp>
    </p:spTree>
    <p:extLst>
      <p:ext uri="{BB962C8B-B14F-4D97-AF65-F5344CB8AC3E}">
        <p14:creationId xmlns:p14="http://schemas.microsoft.com/office/powerpoint/2010/main" val="1249088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193BBE-45C2-4CC0-8F2F-05E8521D55E8}"/>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1F037329-9783-415F-9787-BD11BD73C48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F4B63D3-50B5-45DA-9FC8-43A84223557D}"/>
              </a:ext>
            </a:extLst>
          </p:cNvPr>
          <p:cNvSpPr>
            <a:spLocks noGrp="1"/>
          </p:cNvSpPr>
          <p:nvPr>
            <p:ph type="dt" sz="half" idx="10"/>
          </p:nvPr>
        </p:nvSpPr>
        <p:spPr/>
        <p:txBody>
          <a:bodyPr/>
          <a:lstStyle/>
          <a:p>
            <a:fld id="{105734C4-307F-469D-971A-1132B3FDBEC4}" type="datetimeFigureOut">
              <a:rPr lang="de-DE" smtClean="0"/>
              <a:t>28.07.2019</a:t>
            </a:fld>
            <a:endParaRPr lang="de-DE"/>
          </a:p>
        </p:txBody>
      </p:sp>
      <p:sp>
        <p:nvSpPr>
          <p:cNvPr id="5" name="Fußzeilenplatzhalter 4">
            <a:extLst>
              <a:ext uri="{FF2B5EF4-FFF2-40B4-BE49-F238E27FC236}">
                <a16:creationId xmlns:a16="http://schemas.microsoft.com/office/drawing/2014/main" id="{BD2AE4F3-3469-44DE-BAA8-15462EF3F28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577FFD2-D299-4606-B58B-6E0E8EC775D6}"/>
              </a:ext>
            </a:extLst>
          </p:cNvPr>
          <p:cNvSpPr>
            <a:spLocks noGrp="1"/>
          </p:cNvSpPr>
          <p:nvPr>
            <p:ph type="sldNum" sz="quarter" idx="12"/>
          </p:nvPr>
        </p:nvSpPr>
        <p:spPr/>
        <p:txBody>
          <a:bodyPr/>
          <a:lstStyle/>
          <a:p>
            <a:fld id="{A23FBE07-F3E0-4903-90EE-1AE1705D0DE3}" type="slidenum">
              <a:rPr lang="de-DE" smtClean="0"/>
              <a:t>‹Nr.›</a:t>
            </a:fld>
            <a:endParaRPr lang="de-DE"/>
          </a:p>
        </p:txBody>
      </p:sp>
    </p:spTree>
    <p:extLst>
      <p:ext uri="{BB962C8B-B14F-4D97-AF65-F5344CB8AC3E}">
        <p14:creationId xmlns:p14="http://schemas.microsoft.com/office/powerpoint/2010/main" val="3979188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4FE273A-24E1-4F3F-BC02-E01C5CFDEA8E}"/>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BFC7C30C-80AB-4CC8-9ED9-42CFC1AE888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17E2E13-C2B9-4A23-A3C0-CFBEEC217544}"/>
              </a:ext>
            </a:extLst>
          </p:cNvPr>
          <p:cNvSpPr>
            <a:spLocks noGrp="1"/>
          </p:cNvSpPr>
          <p:nvPr>
            <p:ph type="dt" sz="half" idx="10"/>
          </p:nvPr>
        </p:nvSpPr>
        <p:spPr/>
        <p:txBody>
          <a:bodyPr/>
          <a:lstStyle/>
          <a:p>
            <a:fld id="{105734C4-307F-469D-971A-1132B3FDBEC4}" type="datetimeFigureOut">
              <a:rPr lang="de-DE" smtClean="0"/>
              <a:t>28.07.2019</a:t>
            </a:fld>
            <a:endParaRPr lang="de-DE"/>
          </a:p>
        </p:txBody>
      </p:sp>
      <p:sp>
        <p:nvSpPr>
          <p:cNvPr id="5" name="Fußzeilenplatzhalter 4">
            <a:extLst>
              <a:ext uri="{FF2B5EF4-FFF2-40B4-BE49-F238E27FC236}">
                <a16:creationId xmlns:a16="http://schemas.microsoft.com/office/drawing/2014/main" id="{A384EC41-3DFE-4189-B43D-D3B81E21B57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7293236-7915-4E62-AB3F-4B6D988107F3}"/>
              </a:ext>
            </a:extLst>
          </p:cNvPr>
          <p:cNvSpPr>
            <a:spLocks noGrp="1"/>
          </p:cNvSpPr>
          <p:nvPr>
            <p:ph type="sldNum" sz="quarter" idx="12"/>
          </p:nvPr>
        </p:nvSpPr>
        <p:spPr/>
        <p:txBody>
          <a:bodyPr/>
          <a:lstStyle/>
          <a:p>
            <a:fld id="{A23FBE07-F3E0-4903-90EE-1AE1705D0DE3}" type="slidenum">
              <a:rPr lang="de-DE" smtClean="0"/>
              <a:t>‹Nr.›</a:t>
            </a:fld>
            <a:endParaRPr lang="de-DE"/>
          </a:p>
        </p:txBody>
      </p:sp>
    </p:spTree>
    <p:extLst>
      <p:ext uri="{BB962C8B-B14F-4D97-AF65-F5344CB8AC3E}">
        <p14:creationId xmlns:p14="http://schemas.microsoft.com/office/powerpoint/2010/main" val="1133271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96D86E-C2A5-419B-B775-DFB63106F01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A5031BF-9471-420E-92E9-7E17C2949CC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34DB91F-3B9D-4E65-8D8D-4A75BE447035}"/>
              </a:ext>
            </a:extLst>
          </p:cNvPr>
          <p:cNvSpPr>
            <a:spLocks noGrp="1"/>
          </p:cNvSpPr>
          <p:nvPr>
            <p:ph type="dt" sz="half" idx="10"/>
          </p:nvPr>
        </p:nvSpPr>
        <p:spPr/>
        <p:txBody>
          <a:bodyPr/>
          <a:lstStyle/>
          <a:p>
            <a:fld id="{105734C4-307F-469D-971A-1132B3FDBEC4}" type="datetimeFigureOut">
              <a:rPr lang="de-DE" smtClean="0"/>
              <a:t>28.07.2019</a:t>
            </a:fld>
            <a:endParaRPr lang="de-DE"/>
          </a:p>
        </p:txBody>
      </p:sp>
      <p:sp>
        <p:nvSpPr>
          <p:cNvPr id="5" name="Fußzeilenplatzhalter 4">
            <a:extLst>
              <a:ext uri="{FF2B5EF4-FFF2-40B4-BE49-F238E27FC236}">
                <a16:creationId xmlns:a16="http://schemas.microsoft.com/office/drawing/2014/main" id="{F0D0BF8E-FC4E-46DC-8AEE-D1868233E11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F79D0BC-29E9-4929-934E-12728078B749}"/>
              </a:ext>
            </a:extLst>
          </p:cNvPr>
          <p:cNvSpPr>
            <a:spLocks noGrp="1"/>
          </p:cNvSpPr>
          <p:nvPr>
            <p:ph type="sldNum" sz="quarter" idx="12"/>
          </p:nvPr>
        </p:nvSpPr>
        <p:spPr/>
        <p:txBody>
          <a:bodyPr/>
          <a:lstStyle/>
          <a:p>
            <a:fld id="{A23FBE07-F3E0-4903-90EE-1AE1705D0DE3}" type="slidenum">
              <a:rPr lang="de-DE" smtClean="0"/>
              <a:t>‹Nr.›</a:t>
            </a:fld>
            <a:endParaRPr lang="de-DE"/>
          </a:p>
        </p:txBody>
      </p:sp>
    </p:spTree>
    <p:extLst>
      <p:ext uri="{BB962C8B-B14F-4D97-AF65-F5344CB8AC3E}">
        <p14:creationId xmlns:p14="http://schemas.microsoft.com/office/powerpoint/2010/main" val="1003423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86F8F2-82B0-4875-8FD4-382D8C72A8FF}"/>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95F5EFEC-2B67-4B17-8373-4FA29A8027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1091B43-5E8B-487B-BB22-5AA5FA1E65EF}"/>
              </a:ext>
            </a:extLst>
          </p:cNvPr>
          <p:cNvSpPr>
            <a:spLocks noGrp="1"/>
          </p:cNvSpPr>
          <p:nvPr>
            <p:ph type="dt" sz="half" idx="10"/>
          </p:nvPr>
        </p:nvSpPr>
        <p:spPr/>
        <p:txBody>
          <a:bodyPr/>
          <a:lstStyle/>
          <a:p>
            <a:fld id="{105734C4-307F-469D-971A-1132B3FDBEC4}" type="datetimeFigureOut">
              <a:rPr lang="de-DE" smtClean="0"/>
              <a:t>28.07.2019</a:t>
            </a:fld>
            <a:endParaRPr lang="de-DE"/>
          </a:p>
        </p:txBody>
      </p:sp>
      <p:sp>
        <p:nvSpPr>
          <p:cNvPr id="5" name="Fußzeilenplatzhalter 4">
            <a:extLst>
              <a:ext uri="{FF2B5EF4-FFF2-40B4-BE49-F238E27FC236}">
                <a16:creationId xmlns:a16="http://schemas.microsoft.com/office/drawing/2014/main" id="{E6F82E2E-4C31-490C-A591-BBC3876407C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B0AE586-1C54-492A-ADBE-FA7CF17F341D}"/>
              </a:ext>
            </a:extLst>
          </p:cNvPr>
          <p:cNvSpPr>
            <a:spLocks noGrp="1"/>
          </p:cNvSpPr>
          <p:nvPr>
            <p:ph type="sldNum" sz="quarter" idx="12"/>
          </p:nvPr>
        </p:nvSpPr>
        <p:spPr/>
        <p:txBody>
          <a:bodyPr/>
          <a:lstStyle/>
          <a:p>
            <a:fld id="{A23FBE07-F3E0-4903-90EE-1AE1705D0DE3}" type="slidenum">
              <a:rPr lang="de-DE" smtClean="0"/>
              <a:t>‹Nr.›</a:t>
            </a:fld>
            <a:endParaRPr lang="de-DE"/>
          </a:p>
        </p:txBody>
      </p:sp>
    </p:spTree>
    <p:extLst>
      <p:ext uri="{BB962C8B-B14F-4D97-AF65-F5344CB8AC3E}">
        <p14:creationId xmlns:p14="http://schemas.microsoft.com/office/powerpoint/2010/main" val="3453023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69C995-24B4-49D2-8CCC-0AA7777D643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867FD44-A5CE-4E26-8BC2-FF4B03C75D6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89C4C86-DC47-4AE9-9EEB-6DCED38D915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F507D0A3-C02F-46CA-B4B7-CDD3DBD817A9}"/>
              </a:ext>
            </a:extLst>
          </p:cNvPr>
          <p:cNvSpPr>
            <a:spLocks noGrp="1"/>
          </p:cNvSpPr>
          <p:nvPr>
            <p:ph type="dt" sz="half" idx="10"/>
          </p:nvPr>
        </p:nvSpPr>
        <p:spPr/>
        <p:txBody>
          <a:bodyPr/>
          <a:lstStyle/>
          <a:p>
            <a:fld id="{105734C4-307F-469D-971A-1132B3FDBEC4}" type="datetimeFigureOut">
              <a:rPr lang="de-DE" smtClean="0"/>
              <a:t>28.07.2019</a:t>
            </a:fld>
            <a:endParaRPr lang="de-DE"/>
          </a:p>
        </p:txBody>
      </p:sp>
      <p:sp>
        <p:nvSpPr>
          <p:cNvPr id="6" name="Fußzeilenplatzhalter 5">
            <a:extLst>
              <a:ext uri="{FF2B5EF4-FFF2-40B4-BE49-F238E27FC236}">
                <a16:creationId xmlns:a16="http://schemas.microsoft.com/office/drawing/2014/main" id="{F582A054-8AC1-4E15-866D-1524E7E02F0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E6589B4-592E-4B3F-AEAC-ACE1E9A9CE35}"/>
              </a:ext>
            </a:extLst>
          </p:cNvPr>
          <p:cNvSpPr>
            <a:spLocks noGrp="1"/>
          </p:cNvSpPr>
          <p:nvPr>
            <p:ph type="sldNum" sz="quarter" idx="12"/>
          </p:nvPr>
        </p:nvSpPr>
        <p:spPr/>
        <p:txBody>
          <a:bodyPr/>
          <a:lstStyle/>
          <a:p>
            <a:fld id="{A23FBE07-F3E0-4903-90EE-1AE1705D0DE3}" type="slidenum">
              <a:rPr lang="de-DE" smtClean="0"/>
              <a:t>‹Nr.›</a:t>
            </a:fld>
            <a:endParaRPr lang="de-DE"/>
          </a:p>
        </p:txBody>
      </p:sp>
    </p:spTree>
    <p:extLst>
      <p:ext uri="{BB962C8B-B14F-4D97-AF65-F5344CB8AC3E}">
        <p14:creationId xmlns:p14="http://schemas.microsoft.com/office/powerpoint/2010/main" val="955387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6EA210-5F19-4C9D-A54D-93B9A0B21B47}"/>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994C9974-DB9C-42BD-BD3B-13996CA610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01C78F06-C98B-4242-96FE-BC393533C15A}"/>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8C757C04-842F-4F71-A7B5-91F41B840D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67C7F0A-D3FD-4D90-A693-01EAE3B9381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B027DA9-46FE-4B12-BC4D-57A314D265F6}"/>
              </a:ext>
            </a:extLst>
          </p:cNvPr>
          <p:cNvSpPr>
            <a:spLocks noGrp="1"/>
          </p:cNvSpPr>
          <p:nvPr>
            <p:ph type="dt" sz="half" idx="10"/>
          </p:nvPr>
        </p:nvSpPr>
        <p:spPr/>
        <p:txBody>
          <a:bodyPr/>
          <a:lstStyle/>
          <a:p>
            <a:fld id="{105734C4-307F-469D-971A-1132B3FDBEC4}" type="datetimeFigureOut">
              <a:rPr lang="de-DE" smtClean="0"/>
              <a:t>28.07.2019</a:t>
            </a:fld>
            <a:endParaRPr lang="de-DE"/>
          </a:p>
        </p:txBody>
      </p:sp>
      <p:sp>
        <p:nvSpPr>
          <p:cNvPr id="8" name="Fußzeilenplatzhalter 7">
            <a:extLst>
              <a:ext uri="{FF2B5EF4-FFF2-40B4-BE49-F238E27FC236}">
                <a16:creationId xmlns:a16="http://schemas.microsoft.com/office/drawing/2014/main" id="{80E7A74A-65DA-49A9-B368-00EEFB16208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D34ABA17-5A36-4A0A-8578-F60430578474}"/>
              </a:ext>
            </a:extLst>
          </p:cNvPr>
          <p:cNvSpPr>
            <a:spLocks noGrp="1"/>
          </p:cNvSpPr>
          <p:nvPr>
            <p:ph type="sldNum" sz="quarter" idx="12"/>
          </p:nvPr>
        </p:nvSpPr>
        <p:spPr/>
        <p:txBody>
          <a:bodyPr/>
          <a:lstStyle/>
          <a:p>
            <a:fld id="{A23FBE07-F3E0-4903-90EE-1AE1705D0DE3}" type="slidenum">
              <a:rPr lang="de-DE" smtClean="0"/>
              <a:t>‹Nr.›</a:t>
            </a:fld>
            <a:endParaRPr lang="de-DE"/>
          </a:p>
        </p:txBody>
      </p:sp>
    </p:spTree>
    <p:extLst>
      <p:ext uri="{BB962C8B-B14F-4D97-AF65-F5344CB8AC3E}">
        <p14:creationId xmlns:p14="http://schemas.microsoft.com/office/powerpoint/2010/main" val="2900435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FE4B6E-396A-406A-8A8B-F65FB7CEDA2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D3B30E9-CCE3-4419-8688-85FA22D64F06}"/>
              </a:ext>
            </a:extLst>
          </p:cNvPr>
          <p:cNvSpPr>
            <a:spLocks noGrp="1"/>
          </p:cNvSpPr>
          <p:nvPr>
            <p:ph type="dt" sz="half" idx="10"/>
          </p:nvPr>
        </p:nvSpPr>
        <p:spPr/>
        <p:txBody>
          <a:bodyPr/>
          <a:lstStyle/>
          <a:p>
            <a:fld id="{105734C4-307F-469D-971A-1132B3FDBEC4}" type="datetimeFigureOut">
              <a:rPr lang="de-DE" smtClean="0"/>
              <a:t>28.07.2019</a:t>
            </a:fld>
            <a:endParaRPr lang="de-DE"/>
          </a:p>
        </p:txBody>
      </p:sp>
      <p:sp>
        <p:nvSpPr>
          <p:cNvPr id="4" name="Fußzeilenplatzhalter 3">
            <a:extLst>
              <a:ext uri="{FF2B5EF4-FFF2-40B4-BE49-F238E27FC236}">
                <a16:creationId xmlns:a16="http://schemas.microsoft.com/office/drawing/2014/main" id="{00E09F4B-520C-438B-A467-D4541637B1AD}"/>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7F4BD581-9738-4A3E-A969-28EEDA4994AA}"/>
              </a:ext>
            </a:extLst>
          </p:cNvPr>
          <p:cNvSpPr>
            <a:spLocks noGrp="1"/>
          </p:cNvSpPr>
          <p:nvPr>
            <p:ph type="sldNum" sz="quarter" idx="12"/>
          </p:nvPr>
        </p:nvSpPr>
        <p:spPr/>
        <p:txBody>
          <a:bodyPr/>
          <a:lstStyle/>
          <a:p>
            <a:fld id="{A23FBE07-F3E0-4903-90EE-1AE1705D0DE3}" type="slidenum">
              <a:rPr lang="de-DE" smtClean="0"/>
              <a:t>‹Nr.›</a:t>
            </a:fld>
            <a:endParaRPr lang="de-DE"/>
          </a:p>
        </p:txBody>
      </p:sp>
    </p:spTree>
    <p:extLst>
      <p:ext uri="{BB962C8B-B14F-4D97-AF65-F5344CB8AC3E}">
        <p14:creationId xmlns:p14="http://schemas.microsoft.com/office/powerpoint/2010/main" val="2927576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BCEAD0A-C053-4B85-BE0E-DDD3620DCD06}"/>
              </a:ext>
            </a:extLst>
          </p:cNvPr>
          <p:cNvSpPr>
            <a:spLocks noGrp="1"/>
          </p:cNvSpPr>
          <p:nvPr>
            <p:ph type="dt" sz="half" idx="10"/>
          </p:nvPr>
        </p:nvSpPr>
        <p:spPr/>
        <p:txBody>
          <a:bodyPr/>
          <a:lstStyle/>
          <a:p>
            <a:fld id="{105734C4-307F-469D-971A-1132B3FDBEC4}" type="datetimeFigureOut">
              <a:rPr lang="de-DE" smtClean="0"/>
              <a:t>28.07.2019</a:t>
            </a:fld>
            <a:endParaRPr lang="de-DE"/>
          </a:p>
        </p:txBody>
      </p:sp>
      <p:sp>
        <p:nvSpPr>
          <p:cNvPr id="3" name="Fußzeilenplatzhalter 2">
            <a:extLst>
              <a:ext uri="{FF2B5EF4-FFF2-40B4-BE49-F238E27FC236}">
                <a16:creationId xmlns:a16="http://schemas.microsoft.com/office/drawing/2014/main" id="{CCB26EFB-4792-4C99-85B8-29B4FDF685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2595332-0BCB-43C3-9B96-B22633325544}"/>
              </a:ext>
            </a:extLst>
          </p:cNvPr>
          <p:cNvSpPr>
            <a:spLocks noGrp="1"/>
          </p:cNvSpPr>
          <p:nvPr>
            <p:ph type="sldNum" sz="quarter" idx="12"/>
          </p:nvPr>
        </p:nvSpPr>
        <p:spPr/>
        <p:txBody>
          <a:bodyPr/>
          <a:lstStyle/>
          <a:p>
            <a:fld id="{A23FBE07-F3E0-4903-90EE-1AE1705D0DE3}" type="slidenum">
              <a:rPr lang="de-DE" smtClean="0"/>
              <a:t>‹Nr.›</a:t>
            </a:fld>
            <a:endParaRPr lang="de-DE"/>
          </a:p>
        </p:txBody>
      </p:sp>
    </p:spTree>
    <p:extLst>
      <p:ext uri="{BB962C8B-B14F-4D97-AF65-F5344CB8AC3E}">
        <p14:creationId xmlns:p14="http://schemas.microsoft.com/office/powerpoint/2010/main" val="456894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E909BF-2B67-48AF-9696-C7720813A6F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D0FFFDAC-0563-4E41-A5FF-57BC6E2751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658A88E-DE63-4636-80C1-B6DEDD6E4E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B076A8A-7F30-4F91-8A34-28F8BECE2C91}"/>
              </a:ext>
            </a:extLst>
          </p:cNvPr>
          <p:cNvSpPr>
            <a:spLocks noGrp="1"/>
          </p:cNvSpPr>
          <p:nvPr>
            <p:ph type="dt" sz="half" idx="10"/>
          </p:nvPr>
        </p:nvSpPr>
        <p:spPr/>
        <p:txBody>
          <a:bodyPr/>
          <a:lstStyle/>
          <a:p>
            <a:fld id="{105734C4-307F-469D-971A-1132B3FDBEC4}" type="datetimeFigureOut">
              <a:rPr lang="de-DE" smtClean="0"/>
              <a:t>28.07.2019</a:t>
            </a:fld>
            <a:endParaRPr lang="de-DE"/>
          </a:p>
        </p:txBody>
      </p:sp>
      <p:sp>
        <p:nvSpPr>
          <p:cNvPr id="6" name="Fußzeilenplatzhalter 5">
            <a:extLst>
              <a:ext uri="{FF2B5EF4-FFF2-40B4-BE49-F238E27FC236}">
                <a16:creationId xmlns:a16="http://schemas.microsoft.com/office/drawing/2014/main" id="{B656E530-8E15-4AE0-A362-BF9A1E84388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AFF7FDE-D3B9-4DFF-AE08-3310AFB8BBDC}"/>
              </a:ext>
            </a:extLst>
          </p:cNvPr>
          <p:cNvSpPr>
            <a:spLocks noGrp="1"/>
          </p:cNvSpPr>
          <p:nvPr>
            <p:ph type="sldNum" sz="quarter" idx="12"/>
          </p:nvPr>
        </p:nvSpPr>
        <p:spPr/>
        <p:txBody>
          <a:bodyPr/>
          <a:lstStyle/>
          <a:p>
            <a:fld id="{A23FBE07-F3E0-4903-90EE-1AE1705D0DE3}" type="slidenum">
              <a:rPr lang="de-DE" smtClean="0"/>
              <a:t>‹Nr.›</a:t>
            </a:fld>
            <a:endParaRPr lang="de-DE"/>
          </a:p>
        </p:txBody>
      </p:sp>
    </p:spTree>
    <p:extLst>
      <p:ext uri="{BB962C8B-B14F-4D97-AF65-F5344CB8AC3E}">
        <p14:creationId xmlns:p14="http://schemas.microsoft.com/office/powerpoint/2010/main" val="318184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03FCB2-8763-4B9E-A821-DD5DD066362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C309B156-B3AA-4DA6-92A0-5296191DF2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CAF06447-1322-4ACC-9A5A-0225B55F58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2F03CE2-5F6A-4133-8519-46874D5CFFAF}"/>
              </a:ext>
            </a:extLst>
          </p:cNvPr>
          <p:cNvSpPr>
            <a:spLocks noGrp="1"/>
          </p:cNvSpPr>
          <p:nvPr>
            <p:ph type="dt" sz="half" idx="10"/>
          </p:nvPr>
        </p:nvSpPr>
        <p:spPr/>
        <p:txBody>
          <a:bodyPr/>
          <a:lstStyle/>
          <a:p>
            <a:fld id="{105734C4-307F-469D-971A-1132B3FDBEC4}" type="datetimeFigureOut">
              <a:rPr lang="de-DE" smtClean="0"/>
              <a:t>28.07.2019</a:t>
            </a:fld>
            <a:endParaRPr lang="de-DE"/>
          </a:p>
        </p:txBody>
      </p:sp>
      <p:sp>
        <p:nvSpPr>
          <p:cNvPr id="6" name="Fußzeilenplatzhalter 5">
            <a:extLst>
              <a:ext uri="{FF2B5EF4-FFF2-40B4-BE49-F238E27FC236}">
                <a16:creationId xmlns:a16="http://schemas.microsoft.com/office/drawing/2014/main" id="{41E49A9A-6F5E-4282-B26F-44CADB9D592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C80216A-D295-44C5-B6DD-124F96F86F08}"/>
              </a:ext>
            </a:extLst>
          </p:cNvPr>
          <p:cNvSpPr>
            <a:spLocks noGrp="1"/>
          </p:cNvSpPr>
          <p:nvPr>
            <p:ph type="sldNum" sz="quarter" idx="12"/>
          </p:nvPr>
        </p:nvSpPr>
        <p:spPr/>
        <p:txBody>
          <a:bodyPr/>
          <a:lstStyle/>
          <a:p>
            <a:fld id="{A23FBE07-F3E0-4903-90EE-1AE1705D0DE3}" type="slidenum">
              <a:rPr lang="de-DE" smtClean="0"/>
              <a:t>‹Nr.›</a:t>
            </a:fld>
            <a:endParaRPr lang="de-DE"/>
          </a:p>
        </p:txBody>
      </p:sp>
    </p:spTree>
    <p:extLst>
      <p:ext uri="{BB962C8B-B14F-4D97-AF65-F5344CB8AC3E}">
        <p14:creationId xmlns:p14="http://schemas.microsoft.com/office/powerpoint/2010/main" val="2987812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CF66B62D-0CDE-4990-8624-5C8F49B9BD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8F35B4A-D706-4CB3-AB85-B6E0C1CCDA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39AF58-6F23-4CA5-A62A-1C85CF304C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5734C4-307F-469D-971A-1132B3FDBEC4}" type="datetimeFigureOut">
              <a:rPr lang="de-DE" smtClean="0"/>
              <a:t>28.07.2019</a:t>
            </a:fld>
            <a:endParaRPr lang="de-DE"/>
          </a:p>
        </p:txBody>
      </p:sp>
      <p:sp>
        <p:nvSpPr>
          <p:cNvPr id="5" name="Fußzeilenplatzhalter 4">
            <a:extLst>
              <a:ext uri="{FF2B5EF4-FFF2-40B4-BE49-F238E27FC236}">
                <a16:creationId xmlns:a16="http://schemas.microsoft.com/office/drawing/2014/main" id="{27491089-3F13-4C93-A671-8A65820978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69EE0A4F-E679-4A57-8953-76A3BB3276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3FBE07-F3E0-4903-90EE-1AE1705D0DE3}" type="slidenum">
              <a:rPr lang="de-DE" smtClean="0"/>
              <a:t>‹Nr.›</a:t>
            </a:fld>
            <a:endParaRPr lang="de-DE"/>
          </a:p>
        </p:txBody>
      </p:sp>
    </p:spTree>
    <p:extLst>
      <p:ext uri="{BB962C8B-B14F-4D97-AF65-F5344CB8AC3E}">
        <p14:creationId xmlns:p14="http://schemas.microsoft.com/office/powerpoint/2010/main" val="4075698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ibiovt.com/" TargetMode="External"/><Relationship Id="rId3" Type="http://schemas.openxmlformats.org/officeDocument/2006/relationships/slideLayout" Target="../slideLayouts/slideLayout2.xml"/><Relationship Id="rId7" Type="http://schemas.openxmlformats.org/officeDocument/2006/relationships/hyperlink" Target="mailto:eibiovt@gmail.com" TargetMode="Externa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 Target="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 Target="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hyperlink" Target="http://www.eibiovt.com/" TargetMode="External"/><Relationship Id="rId2" Type="http://schemas.openxmlformats.org/officeDocument/2006/relationships/hyperlink" Target="../../../../../../Videos/Movavi%20Video%20Suite/Media%20Content/Music/Romantic.mp3" TargetMode="External"/><Relationship Id="rId1" Type="http://schemas.openxmlformats.org/officeDocument/2006/relationships/slideLayout" Target="../slideLayouts/slideLayout2.xml"/><Relationship Id="rId6" Type="http://schemas.openxmlformats.org/officeDocument/2006/relationships/hyperlink" Target="mailto:eibiovt@gmail.com" TargetMode="External"/><Relationship Id="rId5" Type="http://schemas.openxmlformats.org/officeDocument/2006/relationships/image" Target="../media/image2.png"/><Relationship Id="rId4" Type="http://schemas.openxmlformats.org/officeDocument/2006/relationships/image" Target="../media/image1.w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11.xml"/><Relationship Id="rId7" Type="http://schemas.openxmlformats.org/officeDocument/2006/relationships/image" Target="../media/image1.wmf"/><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slide" Target="slide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png"/><Relationship Id="rId3" Type="http://schemas.openxmlformats.org/officeDocument/2006/relationships/image" Target="../media/image8.png"/><Relationship Id="rId7" Type="http://schemas.openxmlformats.org/officeDocument/2006/relationships/slide" Target="slide5.xml"/><Relationship Id="rId12" Type="http://schemas.openxmlformats.org/officeDocument/2006/relationships/image" Target="../media/image1.wmf"/><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slide" Target="slide3.xml"/><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slide" Target="slide8.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 Target="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image" Target="../media/image23.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image" Target="../media/image22.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F4DEA696-B434-4C63-8ADA-D5CEB399114C}"/>
              </a:ext>
            </a:extLst>
          </p:cNvPr>
          <p:cNvSpPr txBox="1"/>
          <p:nvPr/>
        </p:nvSpPr>
        <p:spPr>
          <a:xfrm>
            <a:off x="2391716" y="2644170"/>
            <a:ext cx="7665881" cy="1569660"/>
          </a:xfrm>
          <a:prstGeom prst="rect">
            <a:avLst/>
          </a:prstGeom>
          <a:noFill/>
        </p:spPr>
        <p:txBody>
          <a:bodyPr wrap="none" rtlCol="0">
            <a:spAutoFit/>
          </a:bodyPr>
          <a:lstStyle/>
          <a:p>
            <a:r>
              <a:rPr lang="de-DE" sz="9600" dirty="0"/>
              <a:t>B</a:t>
            </a:r>
            <a:r>
              <a:rPr lang="de-DE" sz="9600" baseline="-25000" dirty="0"/>
              <a:t>1</a:t>
            </a:r>
            <a:r>
              <a:rPr lang="de-DE" sz="9600" dirty="0"/>
              <a:t> - BEGLEITEN</a:t>
            </a:r>
          </a:p>
        </p:txBody>
      </p:sp>
      <p:sp>
        <p:nvSpPr>
          <p:cNvPr id="5" name="Textfeld 4">
            <a:extLst>
              <a:ext uri="{FF2B5EF4-FFF2-40B4-BE49-F238E27FC236}">
                <a16:creationId xmlns:a16="http://schemas.microsoft.com/office/drawing/2014/main" id="{2D6576C7-D23A-468D-9D26-6D8765FC0C65}"/>
              </a:ext>
            </a:extLst>
          </p:cNvPr>
          <p:cNvSpPr txBox="1"/>
          <p:nvPr/>
        </p:nvSpPr>
        <p:spPr>
          <a:xfrm>
            <a:off x="4632372" y="344465"/>
            <a:ext cx="3861057" cy="892552"/>
          </a:xfrm>
          <a:prstGeom prst="rect">
            <a:avLst/>
          </a:prstGeom>
          <a:noFill/>
          <a:ln w="38100">
            <a:solidFill>
              <a:srgbClr val="00B0F0"/>
            </a:solidFill>
          </a:ln>
          <a:scene3d>
            <a:camera prst="orthographicFront"/>
            <a:lightRig rig="threePt" dir="t"/>
          </a:scene3d>
          <a:sp3d>
            <a:bevelT prst="relaxedInset"/>
          </a:sp3d>
        </p:spPr>
        <p:txBody>
          <a:bodyPr wrap="none" rtlCol="0">
            <a:spAutoFit/>
          </a:bodyPr>
          <a:lstStyle/>
          <a:p>
            <a:r>
              <a:rPr lang="de-DE" sz="2800" b="1" dirty="0" err="1">
                <a:solidFill>
                  <a:srgbClr val="0070C0"/>
                </a:solidFill>
                <a:latin typeface="Edwardian Script ITC" panose="030303020407070D0804" pitchFamily="66" charset="0"/>
              </a:rPr>
              <a:t>Rea</a:t>
            </a:r>
            <a:r>
              <a:rPr lang="de-DE" sz="2800" i="1" dirty="0" err="1">
                <a:solidFill>
                  <a:srgbClr val="0070C0"/>
                </a:solidFill>
                <a:latin typeface="Algerian" panose="04020705040A02060702" pitchFamily="82" charset="0"/>
              </a:rPr>
              <a:t>CHARly</a:t>
            </a:r>
            <a:endParaRPr lang="de-DE" sz="2800" i="1" dirty="0">
              <a:solidFill>
                <a:srgbClr val="0070C0"/>
              </a:solidFill>
              <a:latin typeface="Algerian" panose="04020705040A02060702" pitchFamily="82" charset="0"/>
            </a:endParaRPr>
          </a:p>
          <a:p>
            <a:r>
              <a:rPr lang="de-DE" sz="2400" i="1" dirty="0">
                <a:solidFill>
                  <a:srgbClr val="0070C0"/>
                </a:solidFill>
                <a:latin typeface="Der"/>
              </a:rPr>
              <a:t>…der </a:t>
            </a:r>
            <a:r>
              <a:rPr lang="de-DE" sz="2400" i="1" dirty="0" err="1">
                <a:solidFill>
                  <a:srgbClr val="0070C0"/>
                </a:solidFill>
                <a:latin typeface="Der"/>
              </a:rPr>
              <a:t>Fermentations</a:t>
            </a:r>
            <a:r>
              <a:rPr lang="de-DE" sz="2400" i="1" dirty="0">
                <a:solidFill>
                  <a:srgbClr val="0070C0"/>
                </a:solidFill>
                <a:latin typeface="Der"/>
              </a:rPr>
              <a:t> Assistent</a:t>
            </a:r>
          </a:p>
        </p:txBody>
      </p:sp>
      <p:grpSp>
        <p:nvGrpSpPr>
          <p:cNvPr id="27" name="Gruppieren 26">
            <a:extLst>
              <a:ext uri="{FF2B5EF4-FFF2-40B4-BE49-F238E27FC236}">
                <a16:creationId xmlns:a16="http://schemas.microsoft.com/office/drawing/2014/main" id="{41EE0674-BEB2-491C-9C74-EDDDA58DF587}"/>
              </a:ext>
            </a:extLst>
          </p:cNvPr>
          <p:cNvGrpSpPr/>
          <p:nvPr/>
        </p:nvGrpSpPr>
        <p:grpSpPr>
          <a:xfrm>
            <a:off x="446103" y="125767"/>
            <a:ext cx="2465910" cy="2222500"/>
            <a:chOff x="499369" y="4298272"/>
            <a:chExt cx="2465910" cy="2222500"/>
          </a:xfrm>
        </p:grpSpPr>
        <p:pic>
          <p:nvPicPr>
            <p:cNvPr id="3" name="Picture 11">
              <a:extLst>
                <a:ext uri="{FF2B5EF4-FFF2-40B4-BE49-F238E27FC236}">
                  <a16:creationId xmlns:a16="http://schemas.microsoft.com/office/drawing/2014/main" id="{B37E8F26-57B9-43C0-B958-E6F1D2B68E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369" y="4298272"/>
              <a:ext cx="160655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3">
              <a:extLst>
                <a:ext uri="{FF2B5EF4-FFF2-40B4-BE49-F238E27FC236}">
                  <a16:creationId xmlns:a16="http://schemas.microsoft.com/office/drawing/2014/main" id="{FE2D1EC2-52D6-47B5-AC98-684928A4046D}"/>
                </a:ext>
              </a:extLst>
            </p:cNvPr>
            <p:cNvSpPr txBox="1"/>
            <p:nvPr/>
          </p:nvSpPr>
          <p:spPr>
            <a:xfrm>
              <a:off x="1302644" y="4589755"/>
              <a:ext cx="1662635" cy="523220"/>
            </a:xfrm>
            <a:prstGeom prst="rect">
              <a:avLst/>
            </a:prstGeom>
            <a:noFill/>
          </p:spPr>
          <p:txBody>
            <a:bodyPr wrap="none" rtlCol="0">
              <a:spAutoFit/>
            </a:bodyPr>
            <a:lstStyle/>
            <a:p>
              <a:r>
                <a:rPr lang="de-DE" sz="2800" b="1" dirty="0">
                  <a:solidFill>
                    <a:srgbClr val="0070C0"/>
                  </a:solidFill>
                  <a:latin typeface="Edwardian Script ITC" panose="030303020407070D0804" pitchFamily="66" charset="0"/>
                </a:rPr>
                <a:t>Rea</a:t>
              </a:r>
              <a:r>
                <a:rPr lang="de-DE" sz="2800" i="1" dirty="0">
                  <a:solidFill>
                    <a:srgbClr val="0070C0"/>
                  </a:solidFill>
                  <a:latin typeface="Algerian" panose="04020705040A02060702" pitchFamily="82" charset="0"/>
                </a:rPr>
                <a:t>CHAR</a:t>
              </a:r>
            </a:p>
          </p:txBody>
        </p:sp>
        <p:pic>
          <p:nvPicPr>
            <p:cNvPr id="26" name="Grafik 25">
              <a:extLst>
                <a:ext uri="{FF2B5EF4-FFF2-40B4-BE49-F238E27FC236}">
                  <a16:creationId xmlns:a16="http://schemas.microsoft.com/office/drawing/2014/main" id="{F5363185-BB3A-4610-8013-C0DF370AB202}"/>
                </a:ext>
              </a:extLst>
            </p:cNvPr>
            <p:cNvPicPr>
              <a:picLocks noChangeAspect="1"/>
            </p:cNvPicPr>
            <p:nvPr/>
          </p:nvPicPr>
          <p:blipFill>
            <a:blip r:embed="rId5"/>
            <a:stretch>
              <a:fillRect/>
            </a:stretch>
          </p:blipFill>
          <p:spPr>
            <a:xfrm>
              <a:off x="2203865" y="5317187"/>
              <a:ext cx="663468" cy="895884"/>
            </a:xfrm>
            <a:prstGeom prst="rect">
              <a:avLst/>
            </a:prstGeom>
          </p:spPr>
        </p:pic>
      </p:grpSp>
      <p:grpSp>
        <p:nvGrpSpPr>
          <p:cNvPr id="38" name="Gruppieren 37">
            <a:extLst>
              <a:ext uri="{FF2B5EF4-FFF2-40B4-BE49-F238E27FC236}">
                <a16:creationId xmlns:a16="http://schemas.microsoft.com/office/drawing/2014/main" id="{6C0540C2-F896-4D22-AFF5-23456B51FC23}"/>
              </a:ext>
            </a:extLst>
          </p:cNvPr>
          <p:cNvGrpSpPr/>
          <p:nvPr/>
        </p:nvGrpSpPr>
        <p:grpSpPr>
          <a:xfrm>
            <a:off x="10748940" y="143521"/>
            <a:ext cx="1232990" cy="796949"/>
            <a:chOff x="4863045" y="295922"/>
            <a:chExt cx="1232990" cy="796949"/>
          </a:xfrm>
        </p:grpSpPr>
        <p:sp>
          <p:nvSpPr>
            <p:cNvPr id="35" name="Textfeld 34">
              <a:extLst>
                <a:ext uri="{FF2B5EF4-FFF2-40B4-BE49-F238E27FC236}">
                  <a16:creationId xmlns:a16="http://schemas.microsoft.com/office/drawing/2014/main" id="{983B9DCE-DBCF-482D-BD26-6FA8860DF4C0}"/>
                </a:ext>
              </a:extLst>
            </p:cNvPr>
            <p:cNvSpPr txBox="1"/>
            <p:nvPr/>
          </p:nvSpPr>
          <p:spPr>
            <a:xfrm>
              <a:off x="5066586" y="340306"/>
              <a:ext cx="1029449" cy="338554"/>
            </a:xfrm>
            <a:prstGeom prst="rect">
              <a:avLst/>
            </a:prstGeom>
            <a:noFill/>
          </p:spPr>
          <p:txBody>
            <a:bodyPr wrap="none" rtlCol="0">
              <a:spAutoFit/>
            </a:bodyPr>
            <a:lstStyle/>
            <a:p>
              <a:r>
                <a:rPr lang="de-DE" sz="1600" b="1" dirty="0">
                  <a:solidFill>
                    <a:srgbClr val="0070C0"/>
                  </a:solidFill>
                  <a:latin typeface="Edwardian Script ITC" panose="030303020407070D0804" pitchFamily="66" charset="0"/>
                </a:rPr>
                <a:t>Rea</a:t>
              </a:r>
              <a:r>
                <a:rPr lang="de-DE" sz="1600" i="1" dirty="0">
                  <a:solidFill>
                    <a:srgbClr val="0070C0"/>
                  </a:solidFill>
                  <a:latin typeface="Algerian" panose="04020705040A02060702" pitchFamily="82" charset="0"/>
                </a:rPr>
                <a:t>CHAR</a:t>
              </a:r>
            </a:p>
          </p:txBody>
        </p:sp>
        <p:grpSp>
          <p:nvGrpSpPr>
            <p:cNvPr id="37" name="Gruppieren 36">
              <a:extLst>
                <a:ext uri="{FF2B5EF4-FFF2-40B4-BE49-F238E27FC236}">
                  <a16:creationId xmlns:a16="http://schemas.microsoft.com/office/drawing/2014/main" id="{27601AF8-12A2-4102-A613-FCCAA9908D9C}"/>
                </a:ext>
              </a:extLst>
            </p:cNvPr>
            <p:cNvGrpSpPr/>
            <p:nvPr/>
          </p:nvGrpSpPr>
          <p:grpSpPr>
            <a:xfrm>
              <a:off x="4863045" y="295922"/>
              <a:ext cx="827541" cy="796949"/>
              <a:chOff x="4863045" y="295922"/>
              <a:chExt cx="2367964" cy="2222500"/>
            </a:xfrm>
          </p:grpSpPr>
          <p:pic>
            <p:nvPicPr>
              <p:cNvPr id="34" name="Picture 11">
                <a:extLst>
                  <a:ext uri="{FF2B5EF4-FFF2-40B4-BE49-F238E27FC236}">
                    <a16:creationId xmlns:a16="http://schemas.microsoft.com/office/drawing/2014/main" id="{3035A1B6-B228-4693-9BB4-F5624E3C14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3045" y="295922"/>
                <a:ext cx="160655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Grafik 35">
                <a:extLst>
                  <a:ext uri="{FF2B5EF4-FFF2-40B4-BE49-F238E27FC236}">
                    <a16:creationId xmlns:a16="http://schemas.microsoft.com/office/drawing/2014/main" id="{4B512EEF-EFA5-44C7-8ACD-F63EBB9CBBED}"/>
                  </a:ext>
                </a:extLst>
              </p:cNvPr>
              <p:cNvPicPr>
                <a:picLocks noChangeAspect="1"/>
              </p:cNvPicPr>
              <p:nvPr/>
            </p:nvPicPr>
            <p:blipFill>
              <a:blip r:embed="rId5"/>
              <a:stretch>
                <a:fillRect/>
              </a:stretch>
            </p:blipFill>
            <p:spPr>
              <a:xfrm>
                <a:off x="6567541" y="1314837"/>
                <a:ext cx="663468" cy="895884"/>
              </a:xfrm>
              <a:prstGeom prst="rect">
                <a:avLst/>
              </a:prstGeom>
            </p:spPr>
          </p:pic>
        </p:grpSp>
      </p:grpSp>
      <p:sp>
        <p:nvSpPr>
          <p:cNvPr id="40" name="Textfeld 39">
            <a:extLst>
              <a:ext uri="{FF2B5EF4-FFF2-40B4-BE49-F238E27FC236}">
                <a16:creationId xmlns:a16="http://schemas.microsoft.com/office/drawing/2014/main" id="{81EA751E-C022-47F1-A925-229272D3EEAC}"/>
              </a:ext>
            </a:extLst>
          </p:cNvPr>
          <p:cNvSpPr txBox="1"/>
          <p:nvPr/>
        </p:nvSpPr>
        <p:spPr>
          <a:xfrm>
            <a:off x="539261" y="5528652"/>
            <a:ext cx="11037219" cy="646331"/>
          </a:xfrm>
          <a:prstGeom prst="rect">
            <a:avLst/>
          </a:prstGeom>
          <a:solidFill>
            <a:srgbClr val="FFFF00"/>
          </a:solidFill>
        </p:spPr>
        <p:txBody>
          <a:bodyPr wrap="square" rtlCol="0">
            <a:spAutoFit/>
          </a:bodyPr>
          <a:lstStyle/>
          <a:p>
            <a:r>
              <a:rPr lang="de-DE" b="1" dirty="0"/>
              <a:t>Anmerkung</a:t>
            </a:r>
            <a:r>
              <a:rPr lang="de-DE" dirty="0"/>
              <a:t>: Sie werden mittels </a:t>
            </a:r>
            <a:r>
              <a:rPr lang="de-DE" b="1" dirty="0"/>
              <a:t>Sprechblasen</a:t>
            </a:r>
            <a:r>
              <a:rPr lang="de-DE" dirty="0"/>
              <a:t> durch die Animation geführt. </a:t>
            </a:r>
            <a:r>
              <a:rPr lang="de-DE" b="1" dirty="0"/>
              <a:t>NUR diese</a:t>
            </a:r>
            <a:r>
              <a:rPr lang="de-DE" dirty="0"/>
              <a:t> bleiben </a:t>
            </a:r>
            <a:r>
              <a:rPr lang="de-DE" b="1" dirty="0"/>
              <a:t>so lange</a:t>
            </a:r>
            <a:r>
              <a:rPr lang="de-DE" dirty="0"/>
              <a:t> stehen, bis Sie sich per </a:t>
            </a:r>
            <a:r>
              <a:rPr lang="de-DE" b="1" dirty="0"/>
              <a:t>KLICK</a:t>
            </a:r>
            <a:r>
              <a:rPr lang="de-DE" dirty="0"/>
              <a:t> entscheiden, weiter zu gehen. Sollte es mal </a:t>
            </a:r>
            <a:r>
              <a:rPr lang="de-DE" b="1" dirty="0"/>
              <a:t>zu langsam</a:t>
            </a:r>
            <a:r>
              <a:rPr lang="de-DE" dirty="0"/>
              <a:t> gehen, so hilft auch hier ein </a:t>
            </a:r>
            <a:r>
              <a:rPr lang="de-DE" b="1" dirty="0"/>
              <a:t>KLICK</a:t>
            </a:r>
            <a:r>
              <a:rPr lang="de-DE" dirty="0"/>
              <a:t>!</a:t>
            </a:r>
          </a:p>
        </p:txBody>
      </p:sp>
      <p:pic>
        <p:nvPicPr>
          <p:cNvPr id="6" name="ReaCHARLY">
            <a:hlinkClick r:id="" action="ppaction://media"/>
            <a:extLst>
              <a:ext uri="{FF2B5EF4-FFF2-40B4-BE49-F238E27FC236}">
                <a16:creationId xmlns:a16="http://schemas.microsoft.com/office/drawing/2014/main" id="{DC94A3A4-B699-4D66-9156-93CF19E5179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919856" y="1427968"/>
            <a:ext cx="609600" cy="609600"/>
          </a:xfrm>
          <a:prstGeom prst="rect">
            <a:avLst/>
          </a:prstGeom>
        </p:spPr>
      </p:pic>
      <p:sp>
        <p:nvSpPr>
          <p:cNvPr id="7" name="Rechteck: abgerundete Ecken 6">
            <a:extLst>
              <a:ext uri="{FF2B5EF4-FFF2-40B4-BE49-F238E27FC236}">
                <a16:creationId xmlns:a16="http://schemas.microsoft.com/office/drawing/2014/main" id="{AE53B0E8-CC72-459D-B8CD-A1759CBF013B}"/>
              </a:ext>
            </a:extLst>
          </p:cNvPr>
          <p:cNvSpPr/>
          <p:nvPr/>
        </p:nvSpPr>
        <p:spPr>
          <a:xfrm>
            <a:off x="1367161" y="526459"/>
            <a:ext cx="10378736" cy="58226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p>
          <a:p>
            <a:pPr algn="ctr"/>
            <a:endParaRPr lang="de-DE" b="1" dirty="0"/>
          </a:p>
          <a:p>
            <a:pPr algn="ctr"/>
            <a:endParaRPr lang="de-DE" b="1" dirty="0"/>
          </a:p>
          <a:p>
            <a:pPr algn="ctr"/>
            <a:r>
              <a:rPr lang="de-DE" b="1" dirty="0"/>
              <a:t>HERZLICH WILLKOMMEN</a:t>
            </a:r>
            <a:r>
              <a:rPr lang="de-DE" dirty="0"/>
              <a:t> </a:t>
            </a:r>
          </a:p>
          <a:p>
            <a:pPr algn="ctr"/>
            <a:endParaRPr lang="de-DE" dirty="0"/>
          </a:p>
          <a:p>
            <a:r>
              <a:rPr lang="de-DE" dirty="0"/>
              <a:t>…zu dieser Einführungsvorführung zum BETRIEBS-ASSISTENTEN </a:t>
            </a:r>
            <a:r>
              <a:rPr lang="de-DE" sz="2400" b="1" dirty="0">
                <a:solidFill>
                  <a:srgbClr val="FFFF00"/>
                </a:solidFill>
                <a:latin typeface="Edwardian Script ITC" panose="030303020407070D0804" pitchFamily="66" charset="0"/>
              </a:rPr>
              <a:t>Rea</a:t>
            </a:r>
            <a:r>
              <a:rPr lang="de-DE" sz="2400" i="1" dirty="0">
                <a:solidFill>
                  <a:srgbClr val="FFFF00"/>
                </a:solidFill>
                <a:latin typeface="Algerian" panose="04020705040A02060702" pitchFamily="82" charset="0"/>
              </a:rPr>
              <a:t>CHAR</a:t>
            </a:r>
          </a:p>
          <a:p>
            <a:endParaRPr lang="de-DE" i="1" dirty="0">
              <a:solidFill>
                <a:srgbClr val="FFFF00"/>
              </a:solidFill>
              <a:latin typeface="Algerian" panose="04020705040A02060702" pitchFamily="82" charset="0"/>
            </a:endParaRPr>
          </a:p>
          <a:p>
            <a:r>
              <a:rPr lang="de-DE" dirty="0"/>
              <a:t>Im Folgenden führen </a:t>
            </a:r>
            <a:r>
              <a:rPr lang="de-DE" dirty="0">
                <a:solidFill>
                  <a:srgbClr val="00B0F0"/>
                </a:solidFill>
              </a:rPr>
              <a:t>Sprechblasen</a:t>
            </a:r>
            <a:r>
              <a:rPr lang="de-DE" dirty="0"/>
              <a:t> durch die Demonstration. Um genug Zeit zum lesen der Blaseninhalte zu haben, erfolgt die </a:t>
            </a:r>
            <a:r>
              <a:rPr lang="de-DE" b="1" dirty="0">
                <a:solidFill>
                  <a:srgbClr val="FFC000"/>
                </a:solidFill>
              </a:rPr>
              <a:t>Fortsetzung</a:t>
            </a:r>
            <a:r>
              <a:rPr lang="de-DE" dirty="0"/>
              <a:t> erst bei einem erneuten </a:t>
            </a:r>
            <a:r>
              <a:rPr lang="de-DE" b="1" dirty="0">
                <a:solidFill>
                  <a:srgbClr val="FFC000"/>
                </a:solidFill>
              </a:rPr>
              <a:t>KLICK</a:t>
            </a:r>
            <a:r>
              <a:rPr lang="de-DE" dirty="0"/>
              <a:t>. Sollte es mal </a:t>
            </a:r>
            <a:r>
              <a:rPr lang="de-DE" b="1" dirty="0">
                <a:solidFill>
                  <a:srgbClr val="FFC000"/>
                </a:solidFill>
              </a:rPr>
              <a:t>zu langsam</a:t>
            </a:r>
            <a:r>
              <a:rPr lang="de-DE" dirty="0"/>
              <a:t> gehen, so hilft ebenfalls ein </a:t>
            </a:r>
            <a:r>
              <a:rPr lang="de-DE" b="1" dirty="0">
                <a:solidFill>
                  <a:srgbClr val="FFC000"/>
                </a:solidFill>
              </a:rPr>
              <a:t>KLICK</a:t>
            </a:r>
            <a:r>
              <a:rPr lang="de-DE" b="1" dirty="0">
                <a:solidFill>
                  <a:schemeClr val="bg1"/>
                </a:solidFill>
              </a:rPr>
              <a:t>. </a:t>
            </a:r>
          </a:p>
          <a:p>
            <a:r>
              <a:rPr lang="de-DE" b="1" dirty="0">
                <a:solidFill>
                  <a:schemeClr val="bg1"/>
                </a:solidFill>
              </a:rPr>
              <a:t>Bei Problemen und Fragen hilft die </a:t>
            </a:r>
            <a:r>
              <a:rPr lang="de-DE" b="1" dirty="0" err="1">
                <a:solidFill>
                  <a:schemeClr val="bg1"/>
                </a:solidFill>
              </a:rPr>
              <a:t>HomePage</a:t>
            </a:r>
            <a:r>
              <a:rPr lang="de-DE" b="1" dirty="0">
                <a:solidFill>
                  <a:schemeClr val="bg1"/>
                </a:solidFill>
              </a:rPr>
              <a:t> oder gerne auch ein direkter Kontakt zu </a:t>
            </a:r>
            <a:r>
              <a:rPr lang="de-DE" sz="2000" b="1" i="1" dirty="0" err="1">
                <a:solidFill>
                  <a:schemeClr val="bg1"/>
                </a:solidFill>
              </a:rPr>
              <a:t>EIBIO</a:t>
            </a:r>
            <a:r>
              <a:rPr lang="de-DE" b="1" dirty="0" err="1">
                <a:solidFill>
                  <a:schemeClr val="bg1"/>
                </a:solidFill>
              </a:rPr>
              <a:t>verfahrenstechnik</a:t>
            </a:r>
            <a:endParaRPr lang="de-DE" b="1" dirty="0">
              <a:solidFill>
                <a:schemeClr val="bg1"/>
              </a:solidFill>
            </a:endParaRPr>
          </a:p>
          <a:p>
            <a:endParaRPr lang="de-DE" b="1" dirty="0">
              <a:solidFill>
                <a:schemeClr val="bg1"/>
              </a:solidFill>
            </a:endParaRPr>
          </a:p>
          <a:p>
            <a:r>
              <a:rPr lang="de-DE" b="1" dirty="0">
                <a:solidFill>
                  <a:schemeClr val="bg1"/>
                </a:solidFill>
              </a:rPr>
              <a:t>Viel Freude und Erfolg</a:t>
            </a:r>
          </a:p>
          <a:p>
            <a:endParaRPr lang="de-DE" b="1" dirty="0">
              <a:solidFill>
                <a:schemeClr val="bg1"/>
              </a:solidFill>
            </a:endParaRPr>
          </a:p>
          <a:p>
            <a:r>
              <a:rPr lang="de-DE" b="1" dirty="0">
                <a:solidFill>
                  <a:schemeClr val="bg1"/>
                </a:solidFill>
              </a:rPr>
              <a:t>                  …wünscht Ihnen</a:t>
            </a:r>
          </a:p>
          <a:p>
            <a:endParaRPr lang="de-DE" b="1" dirty="0">
              <a:solidFill>
                <a:schemeClr val="bg1"/>
              </a:solidFill>
            </a:endParaRPr>
          </a:p>
          <a:p>
            <a:endParaRPr lang="de-DE" b="1" dirty="0">
              <a:solidFill>
                <a:schemeClr val="bg1"/>
              </a:solidFill>
            </a:endParaRPr>
          </a:p>
          <a:p>
            <a:endParaRPr lang="de-DE" b="1" dirty="0">
              <a:solidFill>
                <a:schemeClr val="bg1"/>
              </a:solidFill>
            </a:endParaRPr>
          </a:p>
          <a:p>
            <a:endParaRPr lang="de-DE" b="1" dirty="0">
              <a:solidFill>
                <a:schemeClr val="bg1"/>
              </a:solidFill>
            </a:endParaRPr>
          </a:p>
          <a:p>
            <a:endParaRPr lang="de-DE" b="1" dirty="0">
              <a:solidFill>
                <a:srgbClr val="FFC000"/>
              </a:solidFill>
            </a:endParaRPr>
          </a:p>
        </p:txBody>
      </p:sp>
      <p:sp>
        <p:nvSpPr>
          <p:cNvPr id="8" name="Rechteck 7">
            <a:extLst>
              <a:ext uri="{FF2B5EF4-FFF2-40B4-BE49-F238E27FC236}">
                <a16:creationId xmlns:a16="http://schemas.microsoft.com/office/drawing/2014/main" id="{5C802B3C-F2A2-4895-B420-864E411BB2A4}"/>
              </a:ext>
            </a:extLst>
          </p:cNvPr>
          <p:cNvSpPr/>
          <p:nvPr/>
        </p:nvSpPr>
        <p:spPr>
          <a:xfrm>
            <a:off x="7469898" y="4417402"/>
            <a:ext cx="3279042" cy="1692771"/>
          </a:xfrm>
          <a:prstGeom prst="rect">
            <a:avLst/>
          </a:prstGeom>
          <a:solidFill>
            <a:srgbClr val="00B0F0"/>
          </a:solidFill>
        </p:spPr>
        <p:txBody>
          <a:bodyPr wrap="square">
            <a:spAutoFit/>
          </a:bodyPr>
          <a:lstStyle/>
          <a:p>
            <a:pPr>
              <a:lnSpc>
                <a:spcPct val="107000"/>
              </a:lnSpc>
              <a:spcAft>
                <a:spcPts val="0"/>
              </a:spcAft>
            </a:pPr>
            <a:r>
              <a:rPr lang="de-DE" sz="2000" b="1" i="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EIBIO</a:t>
            </a:r>
            <a:r>
              <a:rPr lang="de-DE" sz="1600" b="1" dirty="0" err="1">
                <a:latin typeface="Calibri" panose="020F0502020204030204" pitchFamily="34" charset="0"/>
                <a:ea typeface="Calibri" panose="020F0502020204030204" pitchFamily="34" charset="0"/>
                <a:cs typeface="Times New Roman" panose="02020603050405020304" pitchFamily="18" charset="0"/>
              </a:rPr>
              <a:t>verfahrenstechnik</a:t>
            </a:r>
            <a:endParaRPr lang="de-DE"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400" dirty="0">
                <a:solidFill>
                  <a:srgbClr val="538135"/>
                </a:solidFill>
                <a:latin typeface="Blackadder ITC" panose="04020505051007020D02" pitchFamily="82" charset="0"/>
                <a:ea typeface="Calibri" panose="020F0502020204030204" pitchFamily="34" charset="0"/>
                <a:cs typeface="Times New Roman" panose="02020603050405020304" pitchFamily="18" charset="0"/>
              </a:rPr>
              <a:t>Engineering In Biotechnology</a:t>
            </a:r>
          </a:p>
          <a:p>
            <a:pPr>
              <a:lnSpc>
                <a:spcPct val="107000"/>
              </a:lnSpc>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Phone: (+49) 173 36 29 484</a:t>
            </a: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a:latin typeface="Calibri" panose="020F0502020204030204" pitchFamily="34" charset="0"/>
                <a:ea typeface="Calibri" panose="020F0502020204030204" pitchFamily="34" charset="0"/>
                <a:cs typeface="Times New Roman" panose="02020603050405020304" pitchFamily="18" charset="0"/>
              </a:rPr>
              <a:t>Email: </a:t>
            </a:r>
            <a:r>
              <a:rPr lang="en-GB"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7"/>
              </a:rPr>
              <a:t>eibiovt@gmail.com</a:t>
            </a:r>
            <a:endParaRPr lang="en-GB" u="sng"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u="sng" dirty="0">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WEB: </a:t>
            </a:r>
            <a:r>
              <a:rPr lang="en-GB"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www.eibiovt.com</a:t>
            </a:r>
            <a:endParaRPr lang="de-DE"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Pfeil: nach rechts 8">
            <a:extLst>
              <a:ext uri="{FF2B5EF4-FFF2-40B4-BE49-F238E27FC236}">
                <a16:creationId xmlns:a16="http://schemas.microsoft.com/office/drawing/2014/main" id="{D5697826-BFDA-49D8-B3BD-7D10A703D926}"/>
              </a:ext>
            </a:extLst>
          </p:cNvPr>
          <p:cNvSpPr/>
          <p:nvPr/>
        </p:nvSpPr>
        <p:spPr>
          <a:xfrm>
            <a:off x="4268311" y="4836686"/>
            <a:ext cx="3142695" cy="48839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1952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750"/>
                            </p:stCondLst>
                            <p:childTnLst>
                              <p:par>
                                <p:cTn id="16" presetID="22" presetClass="entr" presetSubtype="8" fill="hold" grpId="0" nodeType="afterEffect">
                                  <p:stCondLst>
                                    <p:cond delay="525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2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xit" presetSubtype="32" fill="hold" grpId="1" nodeType="clickEffect">
                                  <p:stCondLst>
                                    <p:cond delay="0"/>
                                  </p:stCondLst>
                                  <p:childTnLst>
                                    <p:anim calcmode="lin" valueType="num">
                                      <p:cBhvr>
                                        <p:cTn id="22" dur="500"/>
                                        <p:tgtEl>
                                          <p:spTgt spid="7"/>
                                        </p:tgtEl>
                                        <p:attrNameLst>
                                          <p:attrName>ppt_w</p:attrName>
                                        </p:attrNameLst>
                                      </p:cBhvr>
                                      <p:tavLst>
                                        <p:tav tm="0">
                                          <p:val>
                                            <p:strVal val="ppt_w"/>
                                          </p:val>
                                        </p:tav>
                                        <p:tav tm="100000">
                                          <p:val>
                                            <p:fltVal val="0"/>
                                          </p:val>
                                        </p:tav>
                                      </p:tavLst>
                                    </p:anim>
                                    <p:anim calcmode="lin" valueType="num">
                                      <p:cBhvr>
                                        <p:cTn id="23" dur="500"/>
                                        <p:tgtEl>
                                          <p:spTgt spid="7"/>
                                        </p:tgtEl>
                                        <p:attrNameLst>
                                          <p:attrName>ppt_h</p:attrName>
                                        </p:attrNameLst>
                                      </p:cBhvr>
                                      <p:tavLst>
                                        <p:tav tm="0">
                                          <p:val>
                                            <p:strVal val="ppt_h"/>
                                          </p:val>
                                        </p:tav>
                                        <p:tav tm="100000">
                                          <p:val>
                                            <p:fltVal val="0"/>
                                          </p:val>
                                        </p:tav>
                                      </p:tavLst>
                                    </p:anim>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par>
                          <p:cTn id="26" fill="hold">
                            <p:stCondLst>
                              <p:cond delay="500"/>
                            </p:stCondLst>
                            <p:childTnLst>
                              <p:par>
                                <p:cTn id="27" presetID="53" presetClass="exit" presetSubtype="32" fill="hold" grpId="1" nodeType="afterEffect">
                                  <p:stCondLst>
                                    <p:cond delay="0"/>
                                  </p:stCondLst>
                                  <p:childTnLst>
                                    <p:anim calcmode="lin" valueType="num">
                                      <p:cBhvr>
                                        <p:cTn id="28" dur="1000"/>
                                        <p:tgtEl>
                                          <p:spTgt spid="8"/>
                                        </p:tgtEl>
                                        <p:attrNameLst>
                                          <p:attrName>ppt_w</p:attrName>
                                        </p:attrNameLst>
                                      </p:cBhvr>
                                      <p:tavLst>
                                        <p:tav tm="0">
                                          <p:val>
                                            <p:strVal val="ppt_w"/>
                                          </p:val>
                                        </p:tav>
                                        <p:tav tm="100000">
                                          <p:val>
                                            <p:fltVal val="0"/>
                                          </p:val>
                                        </p:tav>
                                      </p:tavLst>
                                    </p:anim>
                                    <p:anim calcmode="lin" valueType="num">
                                      <p:cBhvr>
                                        <p:cTn id="29" dur="1000"/>
                                        <p:tgtEl>
                                          <p:spTgt spid="8"/>
                                        </p:tgtEl>
                                        <p:attrNameLst>
                                          <p:attrName>ppt_h</p:attrName>
                                        </p:attrNameLst>
                                      </p:cBhvr>
                                      <p:tavLst>
                                        <p:tav tm="0">
                                          <p:val>
                                            <p:strVal val="ppt_h"/>
                                          </p:val>
                                        </p:tav>
                                        <p:tav tm="100000">
                                          <p:val>
                                            <p:fltVal val="0"/>
                                          </p:val>
                                        </p:tav>
                                      </p:tavLst>
                                    </p:anim>
                                    <p:animEffect transition="out" filter="fade">
                                      <p:cBhvr>
                                        <p:cTn id="30" dur="1000"/>
                                        <p:tgtEl>
                                          <p:spTgt spid="8"/>
                                        </p:tgtEl>
                                      </p:cBhvr>
                                    </p:animEffect>
                                    <p:set>
                                      <p:cBhvr>
                                        <p:cTn id="31" dur="1" fill="hold">
                                          <p:stCondLst>
                                            <p:cond delay="999"/>
                                          </p:stCondLst>
                                        </p:cTn>
                                        <p:tgtEl>
                                          <p:spTgt spid="8"/>
                                        </p:tgtEl>
                                        <p:attrNameLst>
                                          <p:attrName>style.visibility</p:attrName>
                                        </p:attrNameLst>
                                      </p:cBhvr>
                                      <p:to>
                                        <p:strVal val="hidden"/>
                                      </p:to>
                                    </p:set>
                                  </p:childTnLst>
                                </p:cTn>
                              </p:par>
                            </p:childTnLst>
                          </p:cTn>
                        </p:par>
                        <p:par>
                          <p:cTn id="32" fill="hold">
                            <p:stCondLst>
                              <p:cond delay="1500"/>
                            </p:stCondLst>
                            <p:childTnLst>
                              <p:par>
                                <p:cTn id="33" presetID="1" presetClass="entr" presetSubtype="0" fill="hold" nodeType="afterEffect">
                                  <p:stCondLst>
                                    <p:cond delay="150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6"/>
                </p:tgtEl>
              </p:cMediaNode>
            </p:audio>
          </p:childTnLst>
        </p:cTn>
      </p:par>
    </p:tnLst>
    <p:bldLst>
      <p:bldP spid="7" grpId="0" animBg="1"/>
      <p:bldP spid="7" grpId="1" animBg="1"/>
      <p:bldP spid="8" grpId="0" animBg="1"/>
      <p:bldP spid="8" grpId="1"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1C8E5885-8DC6-4541-8E48-D9562DC64837}"/>
              </a:ext>
            </a:extLst>
          </p:cNvPr>
          <p:cNvPicPr>
            <a:picLocks noChangeAspect="1"/>
          </p:cNvPicPr>
          <p:nvPr/>
        </p:nvPicPr>
        <p:blipFill>
          <a:blip r:embed="rId2"/>
          <a:stretch>
            <a:fillRect/>
          </a:stretch>
        </p:blipFill>
        <p:spPr>
          <a:xfrm>
            <a:off x="2324100" y="1628775"/>
            <a:ext cx="7543800" cy="3600450"/>
          </a:xfrm>
          <a:prstGeom prst="rect">
            <a:avLst/>
          </a:prstGeom>
        </p:spPr>
      </p:pic>
      <p:grpSp>
        <p:nvGrpSpPr>
          <p:cNvPr id="3" name="Gruppieren 2">
            <a:extLst>
              <a:ext uri="{FF2B5EF4-FFF2-40B4-BE49-F238E27FC236}">
                <a16:creationId xmlns:a16="http://schemas.microsoft.com/office/drawing/2014/main" id="{F90283CA-4F9B-4F03-A780-223B4B9D5AD4}"/>
              </a:ext>
            </a:extLst>
          </p:cNvPr>
          <p:cNvGrpSpPr/>
          <p:nvPr/>
        </p:nvGrpSpPr>
        <p:grpSpPr>
          <a:xfrm>
            <a:off x="10748940" y="143521"/>
            <a:ext cx="1232990" cy="796949"/>
            <a:chOff x="4863045" y="295922"/>
            <a:chExt cx="1232990" cy="796949"/>
          </a:xfrm>
        </p:grpSpPr>
        <p:sp>
          <p:nvSpPr>
            <p:cNvPr id="4" name="Textfeld 3">
              <a:extLst>
                <a:ext uri="{FF2B5EF4-FFF2-40B4-BE49-F238E27FC236}">
                  <a16:creationId xmlns:a16="http://schemas.microsoft.com/office/drawing/2014/main" id="{F9933E35-F0E2-43ED-BAC2-26D493834ABC}"/>
                </a:ext>
              </a:extLst>
            </p:cNvPr>
            <p:cNvSpPr txBox="1"/>
            <p:nvPr/>
          </p:nvSpPr>
          <p:spPr>
            <a:xfrm>
              <a:off x="5066586" y="340306"/>
              <a:ext cx="1029449" cy="338554"/>
            </a:xfrm>
            <a:prstGeom prst="rect">
              <a:avLst/>
            </a:prstGeom>
            <a:noFill/>
          </p:spPr>
          <p:txBody>
            <a:bodyPr wrap="none" rtlCol="0">
              <a:spAutoFit/>
            </a:bodyPr>
            <a:lstStyle/>
            <a:p>
              <a:r>
                <a:rPr lang="de-DE" sz="1600" b="1" dirty="0">
                  <a:solidFill>
                    <a:srgbClr val="0070C0"/>
                  </a:solidFill>
                  <a:latin typeface="Edwardian Script ITC" panose="030303020407070D0804" pitchFamily="66" charset="0"/>
                </a:rPr>
                <a:t>Rea</a:t>
              </a:r>
              <a:r>
                <a:rPr lang="de-DE" sz="1600" i="1" dirty="0">
                  <a:solidFill>
                    <a:srgbClr val="0070C0"/>
                  </a:solidFill>
                  <a:latin typeface="Algerian" panose="04020705040A02060702" pitchFamily="82" charset="0"/>
                </a:rPr>
                <a:t>CHAR</a:t>
              </a:r>
            </a:p>
          </p:txBody>
        </p:sp>
        <p:grpSp>
          <p:nvGrpSpPr>
            <p:cNvPr id="5" name="Gruppieren 4">
              <a:extLst>
                <a:ext uri="{FF2B5EF4-FFF2-40B4-BE49-F238E27FC236}">
                  <a16:creationId xmlns:a16="http://schemas.microsoft.com/office/drawing/2014/main" id="{75DB77B3-2C30-4FC9-BAE8-250F492809FA}"/>
                </a:ext>
              </a:extLst>
            </p:cNvPr>
            <p:cNvGrpSpPr/>
            <p:nvPr/>
          </p:nvGrpSpPr>
          <p:grpSpPr>
            <a:xfrm>
              <a:off x="4863045" y="295922"/>
              <a:ext cx="827541" cy="796949"/>
              <a:chOff x="4863045" y="295922"/>
              <a:chExt cx="2367964" cy="2222500"/>
            </a:xfrm>
          </p:grpSpPr>
          <p:pic>
            <p:nvPicPr>
              <p:cNvPr id="6" name="Picture 11">
                <a:extLst>
                  <a:ext uri="{FF2B5EF4-FFF2-40B4-BE49-F238E27FC236}">
                    <a16:creationId xmlns:a16="http://schemas.microsoft.com/office/drawing/2014/main" id="{62AA375D-9DAC-4D1F-B6BE-E921B8694B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3045" y="295922"/>
                <a:ext cx="160655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6">
                <a:extLst>
                  <a:ext uri="{FF2B5EF4-FFF2-40B4-BE49-F238E27FC236}">
                    <a16:creationId xmlns:a16="http://schemas.microsoft.com/office/drawing/2014/main" id="{417CB6B6-6429-4640-B7BF-EF0A66D34048}"/>
                  </a:ext>
                </a:extLst>
              </p:cNvPr>
              <p:cNvPicPr>
                <a:picLocks noChangeAspect="1"/>
              </p:cNvPicPr>
              <p:nvPr/>
            </p:nvPicPr>
            <p:blipFill>
              <a:blip r:embed="rId4"/>
              <a:stretch>
                <a:fillRect/>
              </a:stretch>
            </p:blipFill>
            <p:spPr>
              <a:xfrm>
                <a:off x="6567541" y="1314837"/>
                <a:ext cx="663468" cy="895884"/>
              </a:xfrm>
              <a:prstGeom prst="rect">
                <a:avLst/>
              </a:prstGeom>
            </p:spPr>
          </p:pic>
        </p:grpSp>
      </p:grpSp>
    </p:spTree>
    <p:extLst>
      <p:ext uri="{BB962C8B-B14F-4D97-AF65-F5344CB8AC3E}">
        <p14:creationId xmlns:p14="http://schemas.microsoft.com/office/powerpoint/2010/main" val="31936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9E13D81D-45EE-410C-A7F5-9AA78EC03863}"/>
              </a:ext>
            </a:extLst>
          </p:cNvPr>
          <p:cNvPicPr>
            <a:picLocks noChangeAspect="1"/>
          </p:cNvPicPr>
          <p:nvPr/>
        </p:nvPicPr>
        <p:blipFill>
          <a:blip r:embed="rId2"/>
          <a:stretch>
            <a:fillRect/>
          </a:stretch>
        </p:blipFill>
        <p:spPr>
          <a:xfrm>
            <a:off x="3176587" y="2290762"/>
            <a:ext cx="5838825" cy="2276475"/>
          </a:xfrm>
          <a:prstGeom prst="rect">
            <a:avLst/>
          </a:prstGeom>
        </p:spPr>
      </p:pic>
      <p:pic>
        <p:nvPicPr>
          <p:cNvPr id="3" name="Grafik 2">
            <a:hlinkClick r:id="rId3" action="ppaction://hlinksldjump"/>
            <a:extLst>
              <a:ext uri="{FF2B5EF4-FFF2-40B4-BE49-F238E27FC236}">
                <a16:creationId xmlns:a16="http://schemas.microsoft.com/office/drawing/2014/main" id="{69AA5CF9-4158-4070-A85B-1F3D3AC46AB1}"/>
              </a:ext>
            </a:extLst>
          </p:cNvPr>
          <p:cNvPicPr>
            <a:picLocks noChangeAspect="1"/>
          </p:cNvPicPr>
          <p:nvPr/>
        </p:nvPicPr>
        <p:blipFill>
          <a:blip r:embed="rId4"/>
          <a:stretch>
            <a:fillRect/>
          </a:stretch>
        </p:blipFill>
        <p:spPr>
          <a:xfrm>
            <a:off x="7367587" y="2846588"/>
            <a:ext cx="1114425" cy="419100"/>
          </a:xfrm>
          <a:prstGeom prst="rect">
            <a:avLst/>
          </a:prstGeom>
        </p:spPr>
      </p:pic>
      <p:grpSp>
        <p:nvGrpSpPr>
          <p:cNvPr id="4" name="Gruppieren 3">
            <a:extLst>
              <a:ext uri="{FF2B5EF4-FFF2-40B4-BE49-F238E27FC236}">
                <a16:creationId xmlns:a16="http://schemas.microsoft.com/office/drawing/2014/main" id="{2F935AEA-FC3D-4762-B86C-33873DEF4EDD}"/>
              </a:ext>
            </a:extLst>
          </p:cNvPr>
          <p:cNvGrpSpPr/>
          <p:nvPr/>
        </p:nvGrpSpPr>
        <p:grpSpPr>
          <a:xfrm>
            <a:off x="10748940" y="143521"/>
            <a:ext cx="1232990" cy="796949"/>
            <a:chOff x="4863045" y="295922"/>
            <a:chExt cx="1232990" cy="796949"/>
          </a:xfrm>
        </p:grpSpPr>
        <p:sp>
          <p:nvSpPr>
            <p:cNvPr id="5" name="Textfeld 4">
              <a:extLst>
                <a:ext uri="{FF2B5EF4-FFF2-40B4-BE49-F238E27FC236}">
                  <a16:creationId xmlns:a16="http://schemas.microsoft.com/office/drawing/2014/main" id="{4DB09BEB-0EF9-46EA-A9C0-F1EFF0635457}"/>
                </a:ext>
              </a:extLst>
            </p:cNvPr>
            <p:cNvSpPr txBox="1"/>
            <p:nvPr/>
          </p:nvSpPr>
          <p:spPr>
            <a:xfrm>
              <a:off x="5066586" y="340306"/>
              <a:ext cx="1029449" cy="338554"/>
            </a:xfrm>
            <a:prstGeom prst="rect">
              <a:avLst/>
            </a:prstGeom>
            <a:noFill/>
          </p:spPr>
          <p:txBody>
            <a:bodyPr wrap="none" rtlCol="0">
              <a:spAutoFit/>
            </a:bodyPr>
            <a:lstStyle/>
            <a:p>
              <a:r>
                <a:rPr lang="de-DE" sz="1600" b="1" dirty="0">
                  <a:solidFill>
                    <a:srgbClr val="0070C0"/>
                  </a:solidFill>
                  <a:latin typeface="Edwardian Script ITC" panose="030303020407070D0804" pitchFamily="66" charset="0"/>
                </a:rPr>
                <a:t>Rea</a:t>
              </a:r>
              <a:r>
                <a:rPr lang="de-DE" sz="1600" i="1" dirty="0">
                  <a:solidFill>
                    <a:srgbClr val="0070C0"/>
                  </a:solidFill>
                  <a:latin typeface="Algerian" panose="04020705040A02060702" pitchFamily="82" charset="0"/>
                </a:rPr>
                <a:t>CHAR</a:t>
              </a:r>
            </a:p>
          </p:txBody>
        </p:sp>
        <p:grpSp>
          <p:nvGrpSpPr>
            <p:cNvPr id="6" name="Gruppieren 5">
              <a:extLst>
                <a:ext uri="{FF2B5EF4-FFF2-40B4-BE49-F238E27FC236}">
                  <a16:creationId xmlns:a16="http://schemas.microsoft.com/office/drawing/2014/main" id="{7D8CFD4B-89E5-4D45-879B-CD71959F326D}"/>
                </a:ext>
              </a:extLst>
            </p:cNvPr>
            <p:cNvGrpSpPr/>
            <p:nvPr/>
          </p:nvGrpSpPr>
          <p:grpSpPr>
            <a:xfrm>
              <a:off x="4863045" y="295922"/>
              <a:ext cx="827541" cy="796949"/>
              <a:chOff x="4863045" y="295922"/>
              <a:chExt cx="2367964" cy="2222500"/>
            </a:xfrm>
          </p:grpSpPr>
          <p:pic>
            <p:nvPicPr>
              <p:cNvPr id="7" name="Picture 11">
                <a:extLst>
                  <a:ext uri="{FF2B5EF4-FFF2-40B4-BE49-F238E27FC236}">
                    <a16:creationId xmlns:a16="http://schemas.microsoft.com/office/drawing/2014/main" id="{AE608BC5-6918-44C9-992B-A5727678DA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3045" y="295922"/>
                <a:ext cx="160655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7">
                <a:extLst>
                  <a:ext uri="{FF2B5EF4-FFF2-40B4-BE49-F238E27FC236}">
                    <a16:creationId xmlns:a16="http://schemas.microsoft.com/office/drawing/2014/main" id="{B2D269D9-DE4F-453E-A0FB-CB50E175A7B0}"/>
                  </a:ext>
                </a:extLst>
              </p:cNvPr>
              <p:cNvPicPr>
                <a:picLocks noChangeAspect="1"/>
              </p:cNvPicPr>
              <p:nvPr/>
            </p:nvPicPr>
            <p:blipFill>
              <a:blip r:embed="rId6"/>
              <a:stretch>
                <a:fillRect/>
              </a:stretch>
            </p:blipFill>
            <p:spPr>
              <a:xfrm>
                <a:off x="6567541" y="1314837"/>
                <a:ext cx="663468" cy="895884"/>
              </a:xfrm>
              <a:prstGeom prst="rect">
                <a:avLst/>
              </a:prstGeom>
            </p:spPr>
          </p:pic>
        </p:grpSp>
      </p:grpSp>
    </p:spTree>
    <p:extLst>
      <p:ext uri="{BB962C8B-B14F-4D97-AF65-F5344CB8AC3E}">
        <p14:creationId xmlns:p14="http://schemas.microsoft.com/office/powerpoint/2010/main" val="2590558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2CE7BF3C-BF48-4A7C-B4D7-980D635748F8}"/>
              </a:ext>
            </a:extLst>
          </p:cNvPr>
          <p:cNvSpPr txBox="1"/>
          <p:nvPr/>
        </p:nvSpPr>
        <p:spPr>
          <a:xfrm>
            <a:off x="1053739" y="991394"/>
            <a:ext cx="9601561" cy="5170646"/>
          </a:xfrm>
          <a:prstGeom prst="rect">
            <a:avLst/>
          </a:prstGeom>
          <a:noFill/>
        </p:spPr>
        <p:txBody>
          <a:bodyPr wrap="square" rtlCol="0">
            <a:spAutoFit/>
          </a:bodyPr>
          <a:lstStyle/>
          <a:p>
            <a:r>
              <a:rPr lang="de-DE" sz="2400" b="1" dirty="0"/>
              <a:t>EXTRABLATT A: BEGLEITUNG/BEOBACHTUNG </a:t>
            </a:r>
            <a:r>
              <a:rPr lang="de-DE" sz="2400" b="1" dirty="0">
                <a:sym typeface="Wingdings" panose="05000000000000000000" pitchFamily="2" charset="2"/>
              </a:rPr>
              <a:t> ANALYSE</a:t>
            </a:r>
            <a:endParaRPr lang="de-DE" sz="2400" b="1" dirty="0"/>
          </a:p>
          <a:p>
            <a:pPr marL="342900" indent="-342900">
              <a:buAutoNum type="arabicPeriod"/>
            </a:pPr>
            <a:r>
              <a:rPr lang="de-DE" dirty="0">
                <a:sym typeface="Wingdings" panose="05000000000000000000" pitchFamily="2" charset="2"/>
              </a:rPr>
              <a:t>Erst die aktuellen Betriebsparameter eingeben (V</a:t>
            </a:r>
            <a:r>
              <a:rPr lang="de-DE" baseline="-25000" dirty="0">
                <a:sym typeface="Wingdings" panose="05000000000000000000" pitchFamily="2" charset="2"/>
              </a:rPr>
              <a:t> </a:t>
            </a:r>
            <a:r>
              <a:rPr lang="de-DE" baseline="-25000" dirty="0" err="1">
                <a:sym typeface="Wingdings" panose="05000000000000000000" pitchFamily="2" charset="2"/>
              </a:rPr>
              <a:t>R,L,max</a:t>
            </a:r>
            <a:r>
              <a:rPr lang="de-DE" dirty="0">
                <a:sym typeface="Wingdings" panose="05000000000000000000" pitchFamily="2" charset="2"/>
              </a:rPr>
              <a:t>, V</a:t>
            </a:r>
            <a:r>
              <a:rPr lang="de-DE" baseline="-25000" dirty="0">
                <a:sym typeface="Wingdings" panose="05000000000000000000" pitchFamily="2" charset="2"/>
              </a:rPr>
              <a:t>R,L</a:t>
            </a:r>
            <a:r>
              <a:rPr lang="de-DE" dirty="0">
                <a:sym typeface="Wingdings" panose="05000000000000000000" pitchFamily="2" charset="2"/>
              </a:rPr>
              <a:t>; Drehzahl; Begasungsrate bei Normbedingungen, wie am Flow-Meter abgelesen. Möchte man einen Normvolumenstrom eingeben, dann stellt man bei der Begasungsrate einen Wert ein bis der gewünschte Norm-Volumenstrom angezeigt wird (Normbedingungen: 1013 [mbar], 273,15 [K]). Dann den Kopfraumdruck und die Fermentationstemperatur.</a:t>
            </a:r>
          </a:p>
          <a:p>
            <a:pPr marL="342900" indent="-342900">
              <a:buAutoNum type="arabicPeriod"/>
            </a:pPr>
            <a:r>
              <a:rPr lang="de-DE" dirty="0">
                <a:sym typeface="Wingdings" panose="05000000000000000000" pitchFamily="2" charset="2"/>
              </a:rPr>
              <a:t>Über die Volumeneingabe wird gleichzeitig die Fahrweise festgelegt. Weichen die Volumina von einander ab, so folgert ReaCHAR daraus, dass die Differenz innerhalb der Zeit (Endzeit – Zeit </a:t>
            </a:r>
            <a:r>
              <a:rPr lang="de-DE" dirty="0" err="1">
                <a:sym typeface="Wingdings" panose="05000000000000000000" pitchFamily="2" charset="2"/>
              </a:rPr>
              <a:t>Feedstart</a:t>
            </a:r>
            <a:r>
              <a:rPr lang="de-DE" dirty="0">
                <a:sym typeface="Wingdings" panose="05000000000000000000" pitchFamily="2" charset="2"/>
              </a:rPr>
              <a:t>) linear zugegeben wird und berechnet einen Feedstrom</a:t>
            </a:r>
          </a:p>
          <a:p>
            <a:pPr marL="342900" indent="-342900">
              <a:buAutoNum type="arabicPeriod"/>
            </a:pPr>
            <a:endParaRPr lang="de-DE" dirty="0"/>
          </a:p>
          <a:p>
            <a:pPr marL="342900" indent="-342900">
              <a:buAutoNum type="arabicPeriod"/>
            </a:pPr>
            <a:r>
              <a:rPr lang="de-DE" dirty="0"/>
              <a:t>Falls der Fed-Batch gewählt wurde (Teilvolumen &lt; Maximalvolumen) muss auch noch der Zeitpunkt des </a:t>
            </a:r>
            <a:r>
              <a:rPr lang="de-DE" dirty="0" err="1"/>
              <a:t>Feedstarts</a:t>
            </a:r>
            <a:r>
              <a:rPr lang="de-DE" dirty="0"/>
              <a:t> eingegeben werden und der lineare Feedstrom wird aus Volumendifferenz und Zeitdifferenz (Endzeit – </a:t>
            </a:r>
            <a:r>
              <a:rPr lang="de-DE" dirty="0" err="1"/>
              <a:t>Feedstart</a:t>
            </a:r>
            <a:r>
              <a:rPr lang="de-DE" dirty="0"/>
              <a:t>-Zeit) </a:t>
            </a:r>
            <a:r>
              <a:rPr lang="de-DE"/>
              <a:t>gebildet. </a:t>
            </a:r>
            <a:endParaRPr lang="de-DE" dirty="0"/>
          </a:p>
          <a:p>
            <a:pPr marL="342900" indent="-342900">
              <a:buAutoNum type="arabicPeriod"/>
            </a:pPr>
            <a:r>
              <a:rPr lang="de-DE" dirty="0"/>
              <a:t>Als letztes wird noch der Zeitpunkt eingegeben, der beobachtet werden soll. Wenn z.B. die Situation zwei Stunden nach dem Start der Fermentation beobachtet werden soll, dann gibt man „2“ ein.</a:t>
            </a:r>
          </a:p>
          <a:p>
            <a:pPr marL="342900" indent="-342900">
              <a:buAutoNum type="arabicPeriod"/>
            </a:pPr>
            <a:r>
              <a:rPr lang="de-DE" dirty="0"/>
              <a:t>Jetzt begleitet man einige RUNNS die Fermentation mit ReaCHAR und beobachtet eventuell vorkommende Abweichungen und diskutiert sie in der </a:t>
            </a:r>
            <a:r>
              <a:rPr lang="de-DE" b="1" dirty="0"/>
              <a:t>ANALYSE</a:t>
            </a:r>
            <a:r>
              <a:rPr lang="de-DE" dirty="0"/>
              <a:t>!</a:t>
            </a:r>
            <a:endParaRPr lang="de-DE" baseline="-25000" dirty="0"/>
          </a:p>
        </p:txBody>
      </p:sp>
      <p:sp>
        <p:nvSpPr>
          <p:cNvPr id="3" name="Stern: 7 Zacken 2">
            <a:hlinkClick r:id="rId2" action="ppaction://hlinksldjump"/>
            <a:extLst>
              <a:ext uri="{FF2B5EF4-FFF2-40B4-BE49-F238E27FC236}">
                <a16:creationId xmlns:a16="http://schemas.microsoft.com/office/drawing/2014/main" id="{5F6CAA3C-69F8-4B9B-916F-E1A992CB6AD1}"/>
              </a:ext>
            </a:extLst>
          </p:cNvPr>
          <p:cNvSpPr/>
          <p:nvPr/>
        </p:nvSpPr>
        <p:spPr>
          <a:xfrm>
            <a:off x="10409291" y="5614292"/>
            <a:ext cx="1240744" cy="1055803"/>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NEXT</a:t>
            </a:r>
          </a:p>
        </p:txBody>
      </p:sp>
      <p:grpSp>
        <p:nvGrpSpPr>
          <p:cNvPr id="4" name="Gruppieren 3">
            <a:extLst>
              <a:ext uri="{FF2B5EF4-FFF2-40B4-BE49-F238E27FC236}">
                <a16:creationId xmlns:a16="http://schemas.microsoft.com/office/drawing/2014/main" id="{DC01D8F2-B094-402E-AC8A-0EC22289B52B}"/>
              </a:ext>
            </a:extLst>
          </p:cNvPr>
          <p:cNvGrpSpPr/>
          <p:nvPr/>
        </p:nvGrpSpPr>
        <p:grpSpPr>
          <a:xfrm>
            <a:off x="10748940" y="143521"/>
            <a:ext cx="1232990" cy="796949"/>
            <a:chOff x="4863045" y="295922"/>
            <a:chExt cx="1232990" cy="796949"/>
          </a:xfrm>
        </p:grpSpPr>
        <p:sp>
          <p:nvSpPr>
            <p:cNvPr id="5" name="Textfeld 4">
              <a:extLst>
                <a:ext uri="{FF2B5EF4-FFF2-40B4-BE49-F238E27FC236}">
                  <a16:creationId xmlns:a16="http://schemas.microsoft.com/office/drawing/2014/main" id="{127A8AFA-84E2-4DD3-9D2D-147904A937CE}"/>
                </a:ext>
              </a:extLst>
            </p:cNvPr>
            <p:cNvSpPr txBox="1"/>
            <p:nvPr/>
          </p:nvSpPr>
          <p:spPr>
            <a:xfrm>
              <a:off x="5066586" y="340306"/>
              <a:ext cx="1029449" cy="338554"/>
            </a:xfrm>
            <a:prstGeom prst="rect">
              <a:avLst/>
            </a:prstGeom>
            <a:noFill/>
          </p:spPr>
          <p:txBody>
            <a:bodyPr wrap="none" rtlCol="0">
              <a:spAutoFit/>
            </a:bodyPr>
            <a:lstStyle/>
            <a:p>
              <a:r>
                <a:rPr lang="de-DE" sz="1600" b="1" dirty="0">
                  <a:solidFill>
                    <a:srgbClr val="0070C0"/>
                  </a:solidFill>
                  <a:latin typeface="Edwardian Script ITC" panose="030303020407070D0804" pitchFamily="66" charset="0"/>
                </a:rPr>
                <a:t>Rea</a:t>
              </a:r>
              <a:r>
                <a:rPr lang="de-DE" sz="1600" i="1" dirty="0">
                  <a:solidFill>
                    <a:srgbClr val="0070C0"/>
                  </a:solidFill>
                  <a:latin typeface="Algerian" panose="04020705040A02060702" pitchFamily="82" charset="0"/>
                </a:rPr>
                <a:t>CHAR</a:t>
              </a:r>
            </a:p>
          </p:txBody>
        </p:sp>
        <p:grpSp>
          <p:nvGrpSpPr>
            <p:cNvPr id="6" name="Gruppieren 5">
              <a:extLst>
                <a:ext uri="{FF2B5EF4-FFF2-40B4-BE49-F238E27FC236}">
                  <a16:creationId xmlns:a16="http://schemas.microsoft.com/office/drawing/2014/main" id="{15D2B3A9-8670-4B14-90CB-B846EE5DCE04}"/>
                </a:ext>
              </a:extLst>
            </p:cNvPr>
            <p:cNvGrpSpPr/>
            <p:nvPr/>
          </p:nvGrpSpPr>
          <p:grpSpPr>
            <a:xfrm>
              <a:off x="4863045" y="295922"/>
              <a:ext cx="827541" cy="796949"/>
              <a:chOff x="4863045" y="295922"/>
              <a:chExt cx="2367964" cy="2222500"/>
            </a:xfrm>
          </p:grpSpPr>
          <p:pic>
            <p:nvPicPr>
              <p:cNvPr id="7" name="Picture 11">
                <a:extLst>
                  <a:ext uri="{FF2B5EF4-FFF2-40B4-BE49-F238E27FC236}">
                    <a16:creationId xmlns:a16="http://schemas.microsoft.com/office/drawing/2014/main" id="{2E9141BD-EDB5-47F5-903D-01E1B4B0A7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3045" y="295922"/>
                <a:ext cx="160655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7">
                <a:extLst>
                  <a:ext uri="{FF2B5EF4-FFF2-40B4-BE49-F238E27FC236}">
                    <a16:creationId xmlns:a16="http://schemas.microsoft.com/office/drawing/2014/main" id="{CBB76258-F353-4EDE-AA5F-570951979106}"/>
                  </a:ext>
                </a:extLst>
              </p:cNvPr>
              <p:cNvPicPr>
                <a:picLocks noChangeAspect="1"/>
              </p:cNvPicPr>
              <p:nvPr/>
            </p:nvPicPr>
            <p:blipFill>
              <a:blip r:embed="rId4"/>
              <a:stretch>
                <a:fillRect/>
              </a:stretch>
            </p:blipFill>
            <p:spPr>
              <a:xfrm>
                <a:off x="6567541" y="1314837"/>
                <a:ext cx="663468" cy="895884"/>
              </a:xfrm>
              <a:prstGeom prst="rect">
                <a:avLst/>
              </a:prstGeom>
            </p:spPr>
          </p:pic>
        </p:grpSp>
      </p:grpSp>
    </p:spTree>
    <p:extLst>
      <p:ext uri="{BB962C8B-B14F-4D97-AF65-F5344CB8AC3E}">
        <p14:creationId xmlns:p14="http://schemas.microsoft.com/office/powerpoint/2010/main" val="40216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2CE7BF3C-BF48-4A7C-B4D7-980D635748F8}"/>
              </a:ext>
            </a:extLst>
          </p:cNvPr>
          <p:cNvSpPr txBox="1"/>
          <p:nvPr/>
        </p:nvSpPr>
        <p:spPr>
          <a:xfrm>
            <a:off x="1534763" y="843677"/>
            <a:ext cx="9122474" cy="5447645"/>
          </a:xfrm>
          <a:prstGeom prst="rect">
            <a:avLst/>
          </a:prstGeom>
          <a:noFill/>
        </p:spPr>
        <p:txBody>
          <a:bodyPr wrap="square" rtlCol="0">
            <a:spAutoFit/>
          </a:bodyPr>
          <a:lstStyle/>
          <a:p>
            <a:r>
              <a:rPr lang="de-DE" sz="2400" b="1" dirty="0"/>
              <a:t>BEGLEITUNG/BEOBACHTUNG </a:t>
            </a:r>
            <a:r>
              <a:rPr lang="de-DE" sz="2400" b="1" dirty="0">
                <a:sym typeface="Wingdings" panose="05000000000000000000" pitchFamily="2" charset="2"/>
              </a:rPr>
              <a:t> ANALYSE, FALLBEISPIELE</a:t>
            </a:r>
            <a:endParaRPr lang="de-DE" sz="2400" b="1" dirty="0"/>
          </a:p>
          <a:p>
            <a:pPr marL="342900" indent="-342900">
              <a:buFont typeface="Wingdings" panose="05000000000000000000" pitchFamily="2" charset="2"/>
              <a:buChar char="Ø"/>
            </a:pPr>
            <a:r>
              <a:rPr lang="de-DE" dirty="0">
                <a:sym typeface="Wingdings" panose="05000000000000000000" pitchFamily="2" charset="2"/>
              </a:rPr>
              <a:t>Greifen wir als ein Beispiel den Hinweis auf die Sauerstoffüberversorgung auf. Man beachte aber, das gilt nur für die 2. Stunde des Prozesses. Im späteren Verlauf ändert sich ständig die Situation:</a:t>
            </a:r>
          </a:p>
          <a:p>
            <a:endParaRPr lang="de-DE" dirty="0">
              <a:sym typeface="Wingdings" panose="05000000000000000000" pitchFamily="2" charset="2"/>
            </a:endParaRPr>
          </a:p>
          <a:p>
            <a:pPr marL="355600"/>
            <a:r>
              <a:rPr lang="de-DE" dirty="0">
                <a:sym typeface="Wingdings" panose="05000000000000000000" pitchFamily="2" charset="2"/>
              </a:rPr>
              <a:t>Der Vorgang des Sauerstofftransportes ist mit Energieaufwand (pro Zeit) und damit auch mit Kosten verbunden. Mit ReaCHAR lassen sich nun die frei verfügbaren Parameter variieren, bis ein günstigerer Zustand erreicht ist. Gehen wir die Sache an:</a:t>
            </a:r>
          </a:p>
          <a:p>
            <a:pPr marL="355600"/>
            <a:endParaRPr lang="de-DE" dirty="0">
              <a:sym typeface="Wingdings" panose="05000000000000000000" pitchFamily="2" charset="2"/>
            </a:endParaRPr>
          </a:p>
          <a:p>
            <a:pPr marL="342900" indent="-342900">
              <a:buFont typeface="Wingdings" panose="05000000000000000000" pitchFamily="2" charset="2"/>
              <a:buChar char="Ø"/>
            </a:pPr>
            <a:r>
              <a:rPr lang="de-DE" dirty="0">
                <a:sym typeface="Wingdings" panose="05000000000000000000" pitchFamily="2" charset="2"/>
              </a:rPr>
              <a:t>Zunächst müssen wir feststellen, dass die Situation in der 2. Stunde der Fermentation betrachtet wird, also noch wenig Biomasse vorliegt. Deshalb verwundert es wohl nicht, dass man zu viel des Guten tut. Wir versuchen nun das zu ändern.</a:t>
            </a:r>
          </a:p>
          <a:p>
            <a:pPr marL="342900" indent="-342900">
              <a:buFont typeface="Wingdings" panose="05000000000000000000" pitchFamily="2" charset="2"/>
              <a:buChar char="Ø"/>
            </a:pPr>
            <a:r>
              <a:rPr lang="de-DE" dirty="0">
                <a:sym typeface="Wingdings" panose="05000000000000000000" pitchFamily="2" charset="2"/>
              </a:rPr>
              <a:t>Leistungsdichte: ..ist hoch! Man könnte durch Erhöhung des Gasstromes (q vvm) auf 0,35 [vvm] und gleichzeitiger Reduktion der Drehzahl auf </a:t>
            </a:r>
            <a:r>
              <a:rPr lang="de-DE" b="1" dirty="0">
                <a:solidFill>
                  <a:srgbClr val="FF00FF"/>
                </a:solidFill>
                <a:sym typeface="Wingdings" panose="05000000000000000000" pitchFamily="2" charset="2"/>
              </a:rPr>
              <a:t>110</a:t>
            </a:r>
            <a:r>
              <a:rPr lang="de-DE" dirty="0">
                <a:sym typeface="Wingdings" panose="05000000000000000000" pitchFamily="2" charset="2"/>
              </a:rPr>
              <a:t> [upm] eine Reduktion der Leistungsdichte von 5,23 auf </a:t>
            </a:r>
            <a:r>
              <a:rPr lang="de-DE" b="1" dirty="0">
                <a:solidFill>
                  <a:srgbClr val="FF00FF"/>
                </a:solidFill>
                <a:sym typeface="Wingdings" panose="05000000000000000000" pitchFamily="2" charset="2"/>
              </a:rPr>
              <a:t>1,2 [</a:t>
            </a:r>
            <a:r>
              <a:rPr lang="de-DE" dirty="0">
                <a:sym typeface="Wingdings" panose="05000000000000000000" pitchFamily="2" charset="2"/>
              </a:rPr>
              <a:t>W/L] und einen Steady-State (OTR = OUR = ODR) erreichen. Damit wären die zwei kritischen Anmerkungen von ReaCHAR mit einer Aktion behoben!</a:t>
            </a:r>
          </a:p>
          <a:p>
            <a:r>
              <a:rPr lang="de-DE" dirty="0">
                <a:sym typeface="Wingdings" panose="05000000000000000000" pitchFamily="2" charset="2"/>
              </a:rPr>
              <a:t>	 </a:t>
            </a:r>
            <a:r>
              <a:rPr lang="de-DE" b="1" dirty="0" err="1">
                <a:solidFill>
                  <a:srgbClr val="FF00FF"/>
                </a:solidFill>
                <a:latin typeface="Symbol" panose="05050102010706020507" pitchFamily="18" charset="2"/>
                <a:sym typeface="Wingdings" panose="05000000000000000000" pitchFamily="2" charset="2"/>
              </a:rPr>
              <a:t>e</a:t>
            </a:r>
            <a:r>
              <a:rPr lang="de-DE" b="1" baseline="-25000" dirty="0" err="1">
                <a:solidFill>
                  <a:srgbClr val="FF00FF"/>
                </a:solidFill>
                <a:latin typeface="Symbol" panose="05050102010706020507" pitchFamily="18" charset="2"/>
                <a:sym typeface="Wingdings" panose="05000000000000000000" pitchFamily="2" charset="2"/>
              </a:rPr>
              <a:t>S</a:t>
            </a:r>
            <a:r>
              <a:rPr lang="de-DE" b="1" dirty="0">
                <a:solidFill>
                  <a:srgbClr val="FF00FF"/>
                </a:solidFill>
                <a:sym typeface="Wingdings" panose="05000000000000000000" pitchFamily="2" charset="2"/>
              </a:rPr>
              <a:t> = 1,2 [W/kg] </a:t>
            </a:r>
            <a:r>
              <a:rPr lang="de-DE" dirty="0">
                <a:sym typeface="Wingdings" panose="05000000000000000000" pitchFamily="2" charset="2"/>
              </a:rPr>
              <a:t>und bezüglich Sauerstoff herrschte </a:t>
            </a:r>
            <a:r>
              <a:rPr lang="de-DE" b="1" dirty="0">
                <a:solidFill>
                  <a:srgbClr val="FF00FF"/>
                </a:solidFill>
                <a:sym typeface="Wingdings" panose="05000000000000000000" pitchFamily="2" charset="2"/>
              </a:rPr>
              <a:t>STEADY STATE</a:t>
            </a:r>
            <a:r>
              <a:rPr lang="de-DE" dirty="0">
                <a:sym typeface="Wingdings" panose="05000000000000000000" pitchFamily="2" charset="2"/>
              </a:rPr>
              <a:t>!</a:t>
            </a:r>
          </a:p>
          <a:p>
            <a:r>
              <a:rPr lang="de-DE" dirty="0">
                <a:sym typeface="Wingdings" panose="05000000000000000000" pitchFamily="2" charset="2"/>
              </a:rPr>
              <a:t>	</a:t>
            </a:r>
          </a:p>
        </p:txBody>
      </p:sp>
      <p:sp>
        <p:nvSpPr>
          <p:cNvPr id="3" name="Stern: 7 Zacken 2">
            <a:hlinkClick r:id="rId2" action="ppaction://hlinksldjump"/>
            <a:extLst>
              <a:ext uri="{FF2B5EF4-FFF2-40B4-BE49-F238E27FC236}">
                <a16:creationId xmlns:a16="http://schemas.microsoft.com/office/drawing/2014/main" id="{C9EE49AB-7FE1-4712-A2B3-F2A6027632F8}"/>
              </a:ext>
            </a:extLst>
          </p:cNvPr>
          <p:cNvSpPr/>
          <p:nvPr/>
        </p:nvSpPr>
        <p:spPr>
          <a:xfrm>
            <a:off x="10409291" y="5614292"/>
            <a:ext cx="1240744" cy="1055803"/>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NEXT</a:t>
            </a:r>
          </a:p>
        </p:txBody>
      </p:sp>
      <p:grpSp>
        <p:nvGrpSpPr>
          <p:cNvPr id="4" name="Gruppieren 3">
            <a:extLst>
              <a:ext uri="{FF2B5EF4-FFF2-40B4-BE49-F238E27FC236}">
                <a16:creationId xmlns:a16="http://schemas.microsoft.com/office/drawing/2014/main" id="{33ED124D-9BA9-4115-8FC2-FD310CB8CFAD}"/>
              </a:ext>
            </a:extLst>
          </p:cNvPr>
          <p:cNvGrpSpPr/>
          <p:nvPr/>
        </p:nvGrpSpPr>
        <p:grpSpPr>
          <a:xfrm>
            <a:off x="10748940" y="143521"/>
            <a:ext cx="1232990" cy="796949"/>
            <a:chOff x="4863045" y="295922"/>
            <a:chExt cx="1232990" cy="796949"/>
          </a:xfrm>
        </p:grpSpPr>
        <p:sp>
          <p:nvSpPr>
            <p:cNvPr id="5" name="Textfeld 4">
              <a:extLst>
                <a:ext uri="{FF2B5EF4-FFF2-40B4-BE49-F238E27FC236}">
                  <a16:creationId xmlns:a16="http://schemas.microsoft.com/office/drawing/2014/main" id="{AB69F8CD-EC6E-4852-B948-10F212A69F6D}"/>
                </a:ext>
              </a:extLst>
            </p:cNvPr>
            <p:cNvSpPr txBox="1"/>
            <p:nvPr/>
          </p:nvSpPr>
          <p:spPr>
            <a:xfrm>
              <a:off x="5066586" y="340306"/>
              <a:ext cx="1029449" cy="338554"/>
            </a:xfrm>
            <a:prstGeom prst="rect">
              <a:avLst/>
            </a:prstGeom>
            <a:noFill/>
          </p:spPr>
          <p:txBody>
            <a:bodyPr wrap="none" rtlCol="0">
              <a:spAutoFit/>
            </a:bodyPr>
            <a:lstStyle/>
            <a:p>
              <a:r>
                <a:rPr lang="de-DE" sz="1600" b="1" dirty="0">
                  <a:solidFill>
                    <a:srgbClr val="0070C0"/>
                  </a:solidFill>
                  <a:latin typeface="Edwardian Script ITC" panose="030303020407070D0804" pitchFamily="66" charset="0"/>
                </a:rPr>
                <a:t>Rea</a:t>
              </a:r>
              <a:r>
                <a:rPr lang="de-DE" sz="1600" i="1" dirty="0">
                  <a:solidFill>
                    <a:srgbClr val="0070C0"/>
                  </a:solidFill>
                  <a:latin typeface="Algerian" panose="04020705040A02060702" pitchFamily="82" charset="0"/>
                </a:rPr>
                <a:t>CHAR</a:t>
              </a:r>
            </a:p>
          </p:txBody>
        </p:sp>
        <p:grpSp>
          <p:nvGrpSpPr>
            <p:cNvPr id="6" name="Gruppieren 5">
              <a:extLst>
                <a:ext uri="{FF2B5EF4-FFF2-40B4-BE49-F238E27FC236}">
                  <a16:creationId xmlns:a16="http://schemas.microsoft.com/office/drawing/2014/main" id="{7E89D2DB-5AE2-4AAE-BDE4-26F1BDD6E96F}"/>
                </a:ext>
              </a:extLst>
            </p:cNvPr>
            <p:cNvGrpSpPr/>
            <p:nvPr/>
          </p:nvGrpSpPr>
          <p:grpSpPr>
            <a:xfrm>
              <a:off x="4863045" y="295922"/>
              <a:ext cx="827541" cy="796949"/>
              <a:chOff x="4863045" y="295922"/>
              <a:chExt cx="2367964" cy="2222500"/>
            </a:xfrm>
          </p:grpSpPr>
          <p:pic>
            <p:nvPicPr>
              <p:cNvPr id="7" name="Picture 11">
                <a:extLst>
                  <a:ext uri="{FF2B5EF4-FFF2-40B4-BE49-F238E27FC236}">
                    <a16:creationId xmlns:a16="http://schemas.microsoft.com/office/drawing/2014/main" id="{A7DB1DBF-70F2-4064-84B0-1CCA6C73EC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3045" y="295922"/>
                <a:ext cx="160655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7">
                <a:extLst>
                  <a:ext uri="{FF2B5EF4-FFF2-40B4-BE49-F238E27FC236}">
                    <a16:creationId xmlns:a16="http://schemas.microsoft.com/office/drawing/2014/main" id="{ECC4DD00-C7F2-4CCB-9AA3-EFB8247A800F}"/>
                  </a:ext>
                </a:extLst>
              </p:cNvPr>
              <p:cNvPicPr>
                <a:picLocks noChangeAspect="1"/>
              </p:cNvPicPr>
              <p:nvPr/>
            </p:nvPicPr>
            <p:blipFill>
              <a:blip r:embed="rId4"/>
              <a:stretch>
                <a:fillRect/>
              </a:stretch>
            </p:blipFill>
            <p:spPr>
              <a:xfrm>
                <a:off x="6567541" y="1314837"/>
                <a:ext cx="663468" cy="895884"/>
              </a:xfrm>
              <a:prstGeom prst="rect">
                <a:avLst/>
              </a:prstGeom>
            </p:spPr>
          </p:pic>
        </p:grpSp>
      </p:grpSp>
    </p:spTree>
    <p:extLst>
      <p:ext uri="{BB962C8B-B14F-4D97-AF65-F5344CB8AC3E}">
        <p14:creationId xmlns:p14="http://schemas.microsoft.com/office/powerpoint/2010/main" val="11825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ern: 7 Zacken 2">
            <a:hlinkClick r:id="rId2" action="ppaction://hlinkfile"/>
            <a:extLst>
              <a:ext uri="{FF2B5EF4-FFF2-40B4-BE49-F238E27FC236}">
                <a16:creationId xmlns:a16="http://schemas.microsoft.com/office/drawing/2014/main" id="{B2483BAF-AD60-48AA-9203-43F0870776EB}"/>
              </a:ext>
            </a:extLst>
          </p:cNvPr>
          <p:cNvSpPr/>
          <p:nvPr/>
        </p:nvSpPr>
        <p:spPr>
          <a:xfrm>
            <a:off x="10409291" y="5557013"/>
            <a:ext cx="1240744" cy="1055803"/>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EXIT</a:t>
            </a:r>
          </a:p>
        </p:txBody>
      </p:sp>
      <p:sp>
        <p:nvSpPr>
          <p:cNvPr id="4" name="Stern: 7 Zacken 3">
            <a:hlinkClick r:id="rId3" action="ppaction://hlinksldjump"/>
            <a:extLst>
              <a:ext uri="{FF2B5EF4-FFF2-40B4-BE49-F238E27FC236}">
                <a16:creationId xmlns:a16="http://schemas.microsoft.com/office/drawing/2014/main" id="{06F92DF0-B0C5-4FB2-B41C-0608ADFE507F}"/>
              </a:ext>
            </a:extLst>
          </p:cNvPr>
          <p:cNvSpPr/>
          <p:nvPr/>
        </p:nvSpPr>
        <p:spPr>
          <a:xfrm>
            <a:off x="7569481" y="5557014"/>
            <a:ext cx="1240744" cy="1055803"/>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NEW START</a:t>
            </a:r>
          </a:p>
        </p:txBody>
      </p:sp>
      <p:grpSp>
        <p:nvGrpSpPr>
          <p:cNvPr id="6" name="Gruppieren 5">
            <a:extLst>
              <a:ext uri="{FF2B5EF4-FFF2-40B4-BE49-F238E27FC236}">
                <a16:creationId xmlns:a16="http://schemas.microsoft.com/office/drawing/2014/main" id="{5769B848-F9E6-42CF-AFA0-9317668C8447}"/>
              </a:ext>
            </a:extLst>
          </p:cNvPr>
          <p:cNvGrpSpPr/>
          <p:nvPr/>
        </p:nvGrpSpPr>
        <p:grpSpPr>
          <a:xfrm>
            <a:off x="10748940" y="143521"/>
            <a:ext cx="1232990" cy="796949"/>
            <a:chOff x="4863045" y="295922"/>
            <a:chExt cx="1232990" cy="796949"/>
          </a:xfrm>
        </p:grpSpPr>
        <p:sp>
          <p:nvSpPr>
            <p:cNvPr id="7" name="Textfeld 6">
              <a:extLst>
                <a:ext uri="{FF2B5EF4-FFF2-40B4-BE49-F238E27FC236}">
                  <a16:creationId xmlns:a16="http://schemas.microsoft.com/office/drawing/2014/main" id="{38305596-9BA5-4376-AFFC-70D65C921026}"/>
                </a:ext>
              </a:extLst>
            </p:cNvPr>
            <p:cNvSpPr txBox="1"/>
            <p:nvPr/>
          </p:nvSpPr>
          <p:spPr>
            <a:xfrm>
              <a:off x="5066586" y="340306"/>
              <a:ext cx="1029449" cy="338554"/>
            </a:xfrm>
            <a:prstGeom prst="rect">
              <a:avLst/>
            </a:prstGeom>
            <a:noFill/>
          </p:spPr>
          <p:txBody>
            <a:bodyPr wrap="none" rtlCol="0">
              <a:spAutoFit/>
            </a:bodyPr>
            <a:lstStyle/>
            <a:p>
              <a:r>
                <a:rPr lang="de-DE" sz="1600" b="1" dirty="0">
                  <a:solidFill>
                    <a:srgbClr val="0070C0"/>
                  </a:solidFill>
                  <a:latin typeface="Edwardian Script ITC" panose="030303020407070D0804" pitchFamily="66" charset="0"/>
                </a:rPr>
                <a:t>Rea</a:t>
              </a:r>
              <a:r>
                <a:rPr lang="de-DE" sz="1600" i="1" dirty="0">
                  <a:solidFill>
                    <a:srgbClr val="0070C0"/>
                  </a:solidFill>
                  <a:latin typeface="Algerian" panose="04020705040A02060702" pitchFamily="82" charset="0"/>
                </a:rPr>
                <a:t>CHAR</a:t>
              </a:r>
            </a:p>
          </p:txBody>
        </p:sp>
        <p:grpSp>
          <p:nvGrpSpPr>
            <p:cNvPr id="8" name="Gruppieren 7">
              <a:extLst>
                <a:ext uri="{FF2B5EF4-FFF2-40B4-BE49-F238E27FC236}">
                  <a16:creationId xmlns:a16="http://schemas.microsoft.com/office/drawing/2014/main" id="{56F1DA07-D10C-4CA6-95C8-18FB5770D560}"/>
                </a:ext>
              </a:extLst>
            </p:cNvPr>
            <p:cNvGrpSpPr/>
            <p:nvPr/>
          </p:nvGrpSpPr>
          <p:grpSpPr>
            <a:xfrm>
              <a:off x="4863045" y="295922"/>
              <a:ext cx="827541" cy="796949"/>
              <a:chOff x="4863045" y="295922"/>
              <a:chExt cx="2367964" cy="2222500"/>
            </a:xfrm>
          </p:grpSpPr>
          <p:pic>
            <p:nvPicPr>
              <p:cNvPr id="9" name="Picture 11">
                <a:extLst>
                  <a:ext uri="{FF2B5EF4-FFF2-40B4-BE49-F238E27FC236}">
                    <a16:creationId xmlns:a16="http://schemas.microsoft.com/office/drawing/2014/main" id="{73602AAA-AEE0-459E-9286-4D33BF97F0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3045" y="295922"/>
                <a:ext cx="160655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9">
                <a:extLst>
                  <a:ext uri="{FF2B5EF4-FFF2-40B4-BE49-F238E27FC236}">
                    <a16:creationId xmlns:a16="http://schemas.microsoft.com/office/drawing/2014/main" id="{9A93E8E8-D73B-430A-90CE-DAEB3225FA7A}"/>
                  </a:ext>
                </a:extLst>
              </p:cNvPr>
              <p:cNvPicPr>
                <a:picLocks noChangeAspect="1"/>
              </p:cNvPicPr>
              <p:nvPr/>
            </p:nvPicPr>
            <p:blipFill>
              <a:blip r:embed="rId5"/>
              <a:stretch>
                <a:fillRect/>
              </a:stretch>
            </p:blipFill>
            <p:spPr>
              <a:xfrm>
                <a:off x="6567541" y="1314837"/>
                <a:ext cx="663468" cy="895884"/>
              </a:xfrm>
              <a:prstGeom prst="rect">
                <a:avLst/>
              </a:prstGeom>
            </p:spPr>
          </p:pic>
        </p:grpSp>
      </p:grpSp>
      <p:sp>
        <p:nvSpPr>
          <p:cNvPr id="11" name="Rechteck 10">
            <a:extLst>
              <a:ext uri="{FF2B5EF4-FFF2-40B4-BE49-F238E27FC236}">
                <a16:creationId xmlns:a16="http://schemas.microsoft.com/office/drawing/2014/main" id="{24CF3D66-E1E1-485D-8BB8-ED0E23FC0483}"/>
              </a:ext>
            </a:extLst>
          </p:cNvPr>
          <p:cNvSpPr/>
          <p:nvPr/>
        </p:nvSpPr>
        <p:spPr>
          <a:xfrm>
            <a:off x="4101704" y="2767281"/>
            <a:ext cx="3988592" cy="1323439"/>
          </a:xfrm>
          <a:prstGeom prst="rect">
            <a:avLst/>
          </a:prstGeom>
        </p:spPr>
        <p:txBody>
          <a:bodyPr wrap="none">
            <a:spAutoFit/>
          </a:bodyPr>
          <a:lstStyle/>
          <a:p>
            <a:r>
              <a:rPr lang="de-DE" sz="8000" dirty="0">
                <a:solidFill>
                  <a:srgbClr val="0070C0"/>
                </a:solidFill>
                <a:latin typeface="Algerian" panose="04020705040A02060702" pitchFamily="82" charset="0"/>
              </a:rPr>
              <a:t>SIEG</a:t>
            </a:r>
            <a:r>
              <a:rPr lang="de-DE" b="1" i="1" dirty="0">
                <a:solidFill>
                  <a:schemeClr val="accent6">
                    <a:lumMod val="50000"/>
                  </a:schemeClr>
                </a:solidFill>
                <a:latin typeface="Times New Roman" panose="02020603050405020304" pitchFamily="18" charset="0"/>
                <a:cs typeface="Times New Roman" panose="02020603050405020304" pitchFamily="18" charset="0"/>
              </a:rPr>
              <a:t>SO IST ES GUT</a:t>
            </a:r>
            <a:endParaRPr lang="de-DE" sz="8000" b="1" i="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4" name="Rechteck 13">
            <a:extLst>
              <a:ext uri="{FF2B5EF4-FFF2-40B4-BE49-F238E27FC236}">
                <a16:creationId xmlns:a16="http://schemas.microsoft.com/office/drawing/2014/main" id="{8517B3EF-5361-40B1-BC50-A244A7C41F0E}"/>
              </a:ext>
            </a:extLst>
          </p:cNvPr>
          <p:cNvSpPr/>
          <p:nvPr/>
        </p:nvSpPr>
        <p:spPr>
          <a:xfrm>
            <a:off x="541965" y="4823609"/>
            <a:ext cx="3316335" cy="1692771"/>
          </a:xfrm>
          <a:prstGeom prst="rect">
            <a:avLst/>
          </a:prstGeom>
          <a:solidFill>
            <a:schemeClr val="accent6">
              <a:lumMod val="20000"/>
              <a:lumOff val="80000"/>
            </a:schemeClr>
          </a:solidFill>
        </p:spPr>
        <p:txBody>
          <a:bodyPr wrap="square">
            <a:spAutoFit/>
          </a:bodyPr>
          <a:lstStyle/>
          <a:p>
            <a:pPr>
              <a:lnSpc>
                <a:spcPct val="107000"/>
              </a:lnSpc>
              <a:spcAft>
                <a:spcPts val="0"/>
              </a:spcAft>
            </a:pPr>
            <a:r>
              <a:rPr lang="de-DE" sz="2000" b="1" i="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EIBIO</a:t>
            </a:r>
            <a:r>
              <a:rPr lang="de-DE" sz="1600" b="1" dirty="0" err="1">
                <a:latin typeface="Calibri" panose="020F0502020204030204" pitchFamily="34" charset="0"/>
                <a:ea typeface="Calibri" panose="020F0502020204030204" pitchFamily="34" charset="0"/>
                <a:cs typeface="Times New Roman" panose="02020603050405020304" pitchFamily="18" charset="0"/>
              </a:rPr>
              <a:t>verfahrenstechnik</a:t>
            </a:r>
            <a:endParaRPr lang="de-DE"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400" dirty="0">
                <a:solidFill>
                  <a:srgbClr val="538135"/>
                </a:solidFill>
                <a:latin typeface="Blackadder ITC" panose="04020505051007020D02" pitchFamily="82" charset="0"/>
                <a:ea typeface="Calibri" panose="020F0502020204030204" pitchFamily="34" charset="0"/>
                <a:cs typeface="Times New Roman" panose="02020603050405020304" pitchFamily="18" charset="0"/>
              </a:rPr>
              <a:t>Engineering In Biotechnology</a:t>
            </a:r>
          </a:p>
          <a:p>
            <a:pPr>
              <a:lnSpc>
                <a:spcPct val="107000"/>
              </a:lnSpc>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Phone: (+49) 173 36 29 484</a:t>
            </a: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a:latin typeface="Calibri" panose="020F0502020204030204" pitchFamily="34" charset="0"/>
                <a:ea typeface="Calibri" panose="020F0502020204030204" pitchFamily="34" charset="0"/>
                <a:cs typeface="Times New Roman" panose="02020603050405020304" pitchFamily="18" charset="0"/>
              </a:rPr>
              <a:t>Email: </a:t>
            </a:r>
            <a:r>
              <a:rPr lang="en-GB"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6"/>
              </a:rPr>
              <a:t>eibiovt@gmail.com</a:t>
            </a:r>
            <a:endParaRPr lang="en-GB" u="sng"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u="sng" dirty="0">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WEB: </a:t>
            </a:r>
            <a:r>
              <a:rPr lang="en-GB"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www.eibiovt.com</a:t>
            </a:r>
            <a:endParaRPr lang="de-DE"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941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2CE7BF3C-BF48-4A7C-B4D7-980D635748F8}"/>
              </a:ext>
            </a:extLst>
          </p:cNvPr>
          <p:cNvSpPr txBox="1"/>
          <p:nvPr/>
        </p:nvSpPr>
        <p:spPr>
          <a:xfrm>
            <a:off x="881613" y="940470"/>
            <a:ext cx="9887311" cy="4650632"/>
          </a:xfrm>
          <a:prstGeom prst="rect">
            <a:avLst/>
          </a:prstGeom>
          <a:noFill/>
        </p:spPr>
        <p:txBody>
          <a:bodyPr wrap="square" rtlCol="0">
            <a:spAutoFit/>
          </a:bodyPr>
          <a:lstStyle/>
          <a:p>
            <a:r>
              <a:rPr lang="de-DE" sz="3600" b="1" dirty="0">
                <a:highlight>
                  <a:srgbClr val="FFFF00"/>
                </a:highlight>
              </a:rPr>
              <a:t>PHASE 1</a:t>
            </a:r>
            <a:r>
              <a:rPr lang="de-DE" sz="2400" b="1" dirty="0">
                <a:highlight>
                  <a:srgbClr val="FFFF00"/>
                </a:highlight>
              </a:rPr>
              <a:t> </a:t>
            </a:r>
          </a:p>
          <a:p>
            <a:endParaRPr lang="de-DE" sz="2400" b="1" dirty="0">
              <a:highlight>
                <a:srgbClr val="FFFF00"/>
              </a:highlight>
            </a:endParaRPr>
          </a:p>
          <a:p>
            <a:r>
              <a:rPr lang="de-DE" b="1" dirty="0">
                <a:highlight>
                  <a:srgbClr val="FFCCFF"/>
                </a:highlight>
              </a:rPr>
              <a:t>Vorbemerkung: </a:t>
            </a:r>
            <a:r>
              <a:rPr lang="de-DE" sz="1400" dirty="0">
                <a:highlight>
                  <a:srgbClr val="FFCCFF"/>
                </a:highlight>
              </a:rPr>
              <a:t>Vor der eigentlichen Anwendung von ReaCHAR muss die direkte Zuordnung zur zu begleitenden Anlage/zum Reaktor/zum Prozess erfolgen. Dazu sind die spezifischen Daten und Parameter (Langzeitvariablen) einzugeben.</a:t>
            </a:r>
          </a:p>
          <a:p>
            <a:endParaRPr lang="de-DE" sz="2400" b="1" dirty="0">
              <a:highlight>
                <a:srgbClr val="FFFF00"/>
              </a:highlight>
            </a:endParaRPr>
          </a:p>
          <a:p>
            <a:r>
              <a:rPr lang="de-DE" sz="2400" b="1" dirty="0"/>
              <a:t>ERSTE BEGEGNUNG – REGSITRIERUNG &amp; ZUORDNUNG</a:t>
            </a:r>
          </a:p>
          <a:p>
            <a:endParaRPr lang="de-DE" sz="2400" b="1" dirty="0"/>
          </a:p>
          <a:p>
            <a:pPr marL="342900" indent="-342900">
              <a:lnSpc>
                <a:spcPct val="150000"/>
              </a:lnSpc>
              <a:buAutoNum type="arabicPeriod"/>
            </a:pPr>
            <a:r>
              <a:rPr lang="de-DE" dirty="0"/>
              <a:t>Öffnen </a:t>
            </a:r>
            <a:r>
              <a:rPr lang="de-DE" dirty="0">
                <a:sym typeface="Wingdings" panose="05000000000000000000" pitchFamily="2" charset="2"/>
              </a:rPr>
              <a:t> </a:t>
            </a:r>
            <a:r>
              <a:rPr lang="de-DE" b="1" dirty="0">
                <a:sym typeface="Wingdings" panose="05000000000000000000" pitchFamily="2" charset="2"/>
              </a:rPr>
              <a:t>abspeichern</a:t>
            </a:r>
            <a:r>
              <a:rPr lang="de-DE" dirty="0">
                <a:sym typeface="Wingdings" panose="05000000000000000000" pitchFamily="2" charset="2"/>
              </a:rPr>
              <a:t> unter z.B. Anlagen-/Prozess-/Reaktor-Name</a:t>
            </a:r>
          </a:p>
          <a:p>
            <a:pPr marL="342900" indent="-342900">
              <a:lnSpc>
                <a:spcPct val="150000"/>
              </a:lnSpc>
              <a:buAutoNum type="arabicPeriod"/>
            </a:pPr>
            <a:r>
              <a:rPr lang="de-DE" dirty="0"/>
              <a:t>Registrierung – Passwort auf Wunsch</a:t>
            </a:r>
          </a:p>
          <a:p>
            <a:pPr marL="342900" indent="-342900">
              <a:lnSpc>
                <a:spcPct val="150000"/>
              </a:lnSpc>
              <a:buFontTx/>
              <a:buAutoNum type="arabicPeriod"/>
            </a:pPr>
            <a:r>
              <a:rPr lang="de-DE" b="1" dirty="0"/>
              <a:t>einmalige</a:t>
            </a:r>
            <a:r>
              <a:rPr lang="de-DE" dirty="0"/>
              <a:t> </a:t>
            </a:r>
            <a:r>
              <a:rPr lang="de-DE" b="1" dirty="0">
                <a:solidFill>
                  <a:srgbClr val="0070C0"/>
                </a:solidFill>
              </a:rPr>
              <a:t>Eingabe</a:t>
            </a:r>
            <a:r>
              <a:rPr lang="de-DE" dirty="0"/>
              <a:t> der </a:t>
            </a:r>
            <a:r>
              <a:rPr lang="de-DE" b="1" dirty="0">
                <a:solidFill>
                  <a:srgbClr val="E132EE"/>
                </a:solidFill>
              </a:rPr>
              <a:t>Fixparameter</a:t>
            </a:r>
            <a:r>
              <a:rPr lang="de-DE" b="1" baseline="30000" dirty="0">
                <a:solidFill>
                  <a:srgbClr val="E132EE"/>
                </a:solidFill>
              </a:rPr>
              <a:t>1</a:t>
            </a:r>
            <a:r>
              <a:rPr lang="de-DE" b="1" baseline="30000" dirty="0">
                <a:solidFill>
                  <a:srgbClr val="FF0000"/>
                </a:solidFill>
              </a:rPr>
              <a:t>) </a:t>
            </a:r>
            <a:r>
              <a:rPr lang="de-DE" dirty="0"/>
              <a:t>(</a:t>
            </a:r>
            <a:r>
              <a:rPr lang="de-DE" b="1" dirty="0">
                <a:solidFill>
                  <a:srgbClr val="E132EE"/>
                </a:solidFill>
              </a:rPr>
              <a:t>lila</a:t>
            </a:r>
            <a:r>
              <a:rPr lang="de-DE" dirty="0"/>
              <a:t> Zahlen), in REACTION&amp;GEOMETRY/REACGEO (</a:t>
            </a:r>
            <a:r>
              <a:rPr lang="de-DE" b="1" dirty="0">
                <a:solidFill>
                  <a:srgbClr val="E132EE"/>
                </a:solidFill>
              </a:rPr>
              <a:t>13/15</a:t>
            </a:r>
            <a:r>
              <a:rPr lang="de-DE" dirty="0"/>
              <a:t>) sowie in </a:t>
            </a:r>
            <a:r>
              <a:rPr lang="de-DE" dirty="0" err="1"/>
              <a:t>Composition&amp;Media</a:t>
            </a:r>
            <a:r>
              <a:rPr lang="de-DE" dirty="0"/>
              <a:t>/MEDDATA (</a:t>
            </a:r>
            <a:r>
              <a:rPr lang="de-DE" b="1" dirty="0">
                <a:solidFill>
                  <a:srgbClr val="E132EE"/>
                </a:solidFill>
              </a:rPr>
              <a:t>34 </a:t>
            </a:r>
            <a:r>
              <a:rPr lang="de-DE" dirty="0"/>
              <a:t>inklusive Mediumskomponenten) – benutze auch „</a:t>
            </a:r>
            <a:r>
              <a:rPr lang="de-DE" dirty="0" err="1"/>
              <a:t>expected</a:t>
            </a:r>
            <a:r>
              <a:rPr lang="de-DE" dirty="0"/>
              <a:t> </a:t>
            </a:r>
            <a:r>
              <a:rPr lang="de-DE" dirty="0" err="1"/>
              <a:t>value</a:t>
            </a:r>
            <a:r>
              <a:rPr lang="de-DE" dirty="0"/>
              <a:t> </a:t>
            </a:r>
            <a:r>
              <a:rPr lang="de-DE" dirty="0" err="1"/>
              <a:t>range</a:t>
            </a:r>
            <a:r>
              <a:rPr lang="de-DE" dirty="0"/>
              <a:t>/GUID/Faustwerte“ als Hilfe</a:t>
            </a:r>
          </a:p>
        </p:txBody>
      </p:sp>
      <p:grpSp>
        <p:nvGrpSpPr>
          <p:cNvPr id="7" name="Gruppieren 6">
            <a:extLst>
              <a:ext uri="{FF2B5EF4-FFF2-40B4-BE49-F238E27FC236}">
                <a16:creationId xmlns:a16="http://schemas.microsoft.com/office/drawing/2014/main" id="{AAB9777B-D5B6-4E2D-B837-18E7C74963B3}"/>
              </a:ext>
            </a:extLst>
          </p:cNvPr>
          <p:cNvGrpSpPr/>
          <p:nvPr/>
        </p:nvGrpSpPr>
        <p:grpSpPr>
          <a:xfrm>
            <a:off x="10748940" y="143521"/>
            <a:ext cx="1232990" cy="796949"/>
            <a:chOff x="4863045" y="295922"/>
            <a:chExt cx="1232990" cy="796949"/>
          </a:xfrm>
        </p:grpSpPr>
        <p:sp>
          <p:nvSpPr>
            <p:cNvPr id="8" name="Textfeld 7">
              <a:extLst>
                <a:ext uri="{FF2B5EF4-FFF2-40B4-BE49-F238E27FC236}">
                  <a16:creationId xmlns:a16="http://schemas.microsoft.com/office/drawing/2014/main" id="{3980DCF0-64D6-478A-B07A-726C0A88413B}"/>
                </a:ext>
              </a:extLst>
            </p:cNvPr>
            <p:cNvSpPr txBox="1"/>
            <p:nvPr/>
          </p:nvSpPr>
          <p:spPr>
            <a:xfrm>
              <a:off x="5066586" y="340306"/>
              <a:ext cx="1029449" cy="338554"/>
            </a:xfrm>
            <a:prstGeom prst="rect">
              <a:avLst/>
            </a:prstGeom>
            <a:noFill/>
          </p:spPr>
          <p:txBody>
            <a:bodyPr wrap="none" rtlCol="0">
              <a:spAutoFit/>
            </a:bodyPr>
            <a:lstStyle/>
            <a:p>
              <a:r>
                <a:rPr lang="de-DE" sz="1600" b="1" dirty="0">
                  <a:solidFill>
                    <a:srgbClr val="0070C0"/>
                  </a:solidFill>
                  <a:latin typeface="Edwardian Script ITC" panose="030303020407070D0804" pitchFamily="66" charset="0"/>
                </a:rPr>
                <a:t>Rea</a:t>
              </a:r>
              <a:r>
                <a:rPr lang="de-DE" sz="1600" i="1" dirty="0">
                  <a:solidFill>
                    <a:srgbClr val="0070C0"/>
                  </a:solidFill>
                  <a:latin typeface="Algerian" panose="04020705040A02060702" pitchFamily="82" charset="0"/>
                </a:rPr>
                <a:t>CHAR</a:t>
              </a:r>
            </a:p>
          </p:txBody>
        </p:sp>
        <p:grpSp>
          <p:nvGrpSpPr>
            <p:cNvPr id="9" name="Gruppieren 8">
              <a:extLst>
                <a:ext uri="{FF2B5EF4-FFF2-40B4-BE49-F238E27FC236}">
                  <a16:creationId xmlns:a16="http://schemas.microsoft.com/office/drawing/2014/main" id="{7A5B8393-7B3D-4843-A537-5E116E8A2A69}"/>
                </a:ext>
              </a:extLst>
            </p:cNvPr>
            <p:cNvGrpSpPr/>
            <p:nvPr/>
          </p:nvGrpSpPr>
          <p:grpSpPr>
            <a:xfrm>
              <a:off x="4863045" y="295922"/>
              <a:ext cx="827541" cy="796949"/>
              <a:chOff x="4863045" y="295922"/>
              <a:chExt cx="2367964" cy="2222500"/>
            </a:xfrm>
          </p:grpSpPr>
          <p:pic>
            <p:nvPicPr>
              <p:cNvPr id="10" name="Picture 11">
                <a:extLst>
                  <a:ext uri="{FF2B5EF4-FFF2-40B4-BE49-F238E27FC236}">
                    <a16:creationId xmlns:a16="http://schemas.microsoft.com/office/drawing/2014/main" id="{ACD6B3F5-6CEA-4A03-B7AB-F3F379FF33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3045" y="295922"/>
                <a:ext cx="160655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10">
                <a:extLst>
                  <a:ext uri="{FF2B5EF4-FFF2-40B4-BE49-F238E27FC236}">
                    <a16:creationId xmlns:a16="http://schemas.microsoft.com/office/drawing/2014/main" id="{0CCE141F-0F40-41C4-A641-FF7B2EFD031E}"/>
                  </a:ext>
                </a:extLst>
              </p:cNvPr>
              <p:cNvPicPr>
                <a:picLocks noChangeAspect="1"/>
              </p:cNvPicPr>
              <p:nvPr/>
            </p:nvPicPr>
            <p:blipFill>
              <a:blip r:embed="rId3"/>
              <a:stretch>
                <a:fillRect/>
              </a:stretch>
            </p:blipFill>
            <p:spPr>
              <a:xfrm>
                <a:off x="6567541" y="1314837"/>
                <a:ext cx="663468" cy="895884"/>
              </a:xfrm>
              <a:prstGeom prst="rect">
                <a:avLst/>
              </a:prstGeom>
            </p:spPr>
          </p:pic>
        </p:grpSp>
      </p:grpSp>
      <p:sp>
        <p:nvSpPr>
          <p:cNvPr id="3" name="Rechteck: abgerundete Ecken 2">
            <a:extLst>
              <a:ext uri="{FF2B5EF4-FFF2-40B4-BE49-F238E27FC236}">
                <a16:creationId xmlns:a16="http://schemas.microsoft.com/office/drawing/2014/main" id="{BBFFDF32-106C-4900-BDCA-125FE480A85E}"/>
              </a:ext>
            </a:extLst>
          </p:cNvPr>
          <p:cNvSpPr/>
          <p:nvPr/>
        </p:nvSpPr>
        <p:spPr>
          <a:xfrm>
            <a:off x="2445745" y="1696598"/>
            <a:ext cx="7061812" cy="4103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rgbClr val="FFFF00"/>
                </a:solidFill>
              </a:rPr>
              <a:t>HINWEIS</a:t>
            </a:r>
          </a:p>
          <a:p>
            <a:endParaRPr lang="de-DE" dirty="0"/>
          </a:p>
          <a:p>
            <a:r>
              <a:rPr lang="de-DE" dirty="0"/>
              <a:t>..die Anwendung von </a:t>
            </a:r>
            <a:r>
              <a:rPr lang="de-DE" b="1" dirty="0">
                <a:solidFill>
                  <a:srgbClr val="FFFF00"/>
                </a:solidFill>
                <a:latin typeface="Edwardian Script ITC" panose="030303020407070D0804" pitchFamily="66" charset="0"/>
              </a:rPr>
              <a:t>Rea</a:t>
            </a:r>
            <a:r>
              <a:rPr lang="de-DE" i="1" dirty="0">
                <a:solidFill>
                  <a:srgbClr val="FFFF00"/>
                </a:solidFill>
                <a:latin typeface="Algerian" panose="04020705040A02060702" pitchFamily="82" charset="0"/>
              </a:rPr>
              <a:t>CHAR</a:t>
            </a:r>
            <a:r>
              <a:rPr lang="de-DE" dirty="0"/>
              <a:t> ist Reaktor/Prozess/Anlagen-gebunden. </a:t>
            </a:r>
          </a:p>
          <a:p>
            <a:r>
              <a:rPr lang="de-DE" dirty="0"/>
              <a:t>Deshalb ist es erforderlich vor jeder Erstanwendung in </a:t>
            </a:r>
            <a:r>
              <a:rPr lang="de-DE" b="1" dirty="0">
                <a:solidFill>
                  <a:srgbClr val="FFFF00"/>
                </a:solidFill>
              </a:rPr>
              <a:t>PHASE 1 </a:t>
            </a:r>
            <a:r>
              <a:rPr lang="de-DE" dirty="0"/>
              <a:t>die Fixparameter (Langzeitvariablen) einzugeben bevor man sich in </a:t>
            </a:r>
            <a:r>
              <a:rPr lang="de-DE" b="1" dirty="0">
                <a:solidFill>
                  <a:srgbClr val="FFFF00"/>
                </a:solidFill>
              </a:rPr>
              <a:t>PHASE 2 </a:t>
            </a:r>
            <a:r>
              <a:rPr lang="de-DE" dirty="0"/>
              <a:t>in den Tagesroutine stürzt. </a:t>
            </a:r>
          </a:p>
        </p:txBody>
      </p:sp>
    </p:spTree>
    <p:extLst>
      <p:ext uri="{BB962C8B-B14F-4D97-AF65-F5344CB8AC3E}">
        <p14:creationId xmlns:p14="http://schemas.microsoft.com/office/powerpoint/2010/main" val="269215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Effect transition="in" filter="fade">
                                      <p:cBhvr>
                                        <p:cTn id="9" dur="1500"/>
                                        <p:tgtEl>
                                          <p:spTgt spid="3"/>
                                        </p:tgtEl>
                                      </p:cBhvr>
                                    </p:animEffect>
                                  </p:childTnLst>
                                </p:cTn>
                              </p:par>
                            </p:childTnLst>
                          </p:cTn>
                        </p:par>
                        <p:par>
                          <p:cTn id="10" fill="hold">
                            <p:stCondLst>
                              <p:cond delay="1500"/>
                            </p:stCondLst>
                            <p:childTnLst>
                              <p:par>
                                <p:cTn id="11" presetID="53" presetClass="exit" presetSubtype="32" fill="hold" grpId="1" nodeType="afterEffect">
                                  <p:stCondLst>
                                    <p:cond delay="12250"/>
                                  </p:stCondLst>
                                  <p:childTnLst>
                                    <p:anim calcmode="lin" valueType="num">
                                      <p:cBhvr>
                                        <p:cTn id="12" dur="500"/>
                                        <p:tgtEl>
                                          <p:spTgt spid="3"/>
                                        </p:tgtEl>
                                        <p:attrNameLst>
                                          <p:attrName>ppt_w</p:attrName>
                                        </p:attrNameLst>
                                      </p:cBhvr>
                                      <p:tavLst>
                                        <p:tav tm="0">
                                          <p:val>
                                            <p:strVal val="ppt_w"/>
                                          </p:val>
                                        </p:tav>
                                        <p:tav tm="100000">
                                          <p:val>
                                            <p:fltVal val="0"/>
                                          </p:val>
                                        </p:tav>
                                      </p:tavLst>
                                    </p:anim>
                                    <p:anim calcmode="lin" valueType="num">
                                      <p:cBhvr>
                                        <p:cTn id="13" dur="500"/>
                                        <p:tgtEl>
                                          <p:spTgt spid="3"/>
                                        </p:tgtEl>
                                        <p:attrNameLst>
                                          <p:attrName>ppt_h</p:attrName>
                                        </p:attrNameLst>
                                      </p:cBhvr>
                                      <p:tavLst>
                                        <p:tav tm="0">
                                          <p:val>
                                            <p:strVal val="ppt_h"/>
                                          </p:val>
                                        </p:tav>
                                        <p:tav tm="100000">
                                          <p:val>
                                            <p:fltVal val="0"/>
                                          </p:val>
                                        </p:tav>
                                      </p:tavLst>
                                    </p:anim>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4CF1BDEC-2445-4A4B-AACB-FD2EF611E2CB}"/>
              </a:ext>
            </a:extLst>
          </p:cNvPr>
          <p:cNvPicPr>
            <a:picLocks noChangeAspect="1"/>
          </p:cNvPicPr>
          <p:nvPr/>
        </p:nvPicPr>
        <p:blipFill>
          <a:blip r:embed="rId2"/>
          <a:stretch>
            <a:fillRect/>
          </a:stretch>
        </p:blipFill>
        <p:spPr>
          <a:xfrm>
            <a:off x="1609725" y="119062"/>
            <a:ext cx="8972550" cy="6619875"/>
          </a:xfrm>
          <a:prstGeom prst="rect">
            <a:avLst/>
          </a:prstGeom>
        </p:spPr>
      </p:pic>
      <p:pic>
        <p:nvPicPr>
          <p:cNvPr id="5" name="Grafik 4">
            <a:hlinkClick r:id="rId3" action="ppaction://hlinksldjump"/>
            <a:extLst>
              <a:ext uri="{FF2B5EF4-FFF2-40B4-BE49-F238E27FC236}">
                <a16:creationId xmlns:a16="http://schemas.microsoft.com/office/drawing/2014/main" id="{8269470C-8BF4-4E5D-8949-33A95FDD9D10}"/>
              </a:ext>
            </a:extLst>
          </p:cNvPr>
          <p:cNvPicPr>
            <a:picLocks noChangeAspect="1"/>
          </p:cNvPicPr>
          <p:nvPr/>
        </p:nvPicPr>
        <p:blipFill>
          <a:blip r:embed="rId4"/>
          <a:stretch>
            <a:fillRect/>
          </a:stretch>
        </p:blipFill>
        <p:spPr>
          <a:xfrm>
            <a:off x="6773939" y="1234736"/>
            <a:ext cx="1733550" cy="304800"/>
          </a:xfrm>
          <a:prstGeom prst="rect">
            <a:avLst/>
          </a:prstGeom>
        </p:spPr>
      </p:pic>
      <p:pic>
        <p:nvPicPr>
          <p:cNvPr id="6" name="Grafik 5">
            <a:hlinkClick r:id="rId5" action="ppaction://hlinksldjump"/>
            <a:extLst>
              <a:ext uri="{FF2B5EF4-FFF2-40B4-BE49-F238E27FC236}">
                <a16:creationId xmlns:a16="http://schemas.microsoft.com/office/drawing/2014/main" id="{DE47B45A-B816-4B77-A168-47D6237F2389}"/>
              </a:ext>
            </a:extLst>
          </p:cNvPr>
          <p:cNvPicPr>
            <a:picLocks noChangeAspect="1"/>
          </p:cNvPicPr>
          <p:nvPr/>
        </p:nvPicPr>
        <p:blipFill>
          <a:blip r:embed="rId6"/>
          <a:stretch>
            <a:fillRect/>
          </a:stretch>
        </p:blipFill>
        <p:spPr>
          <a:xfrm>
            <a:off x="4710390" y="5941889"/>
            <a:ext cx="1457325" cy="638175"/>
          </a:xfrm>
          <a:prstGeom prst="rect">
            <a:avLst/>
          </a:prstGeom>
        </p:spPr>
      </p:pic>
      <p:sp>
        <p:nvSpPr>
          <p:cNvPr id="8" name="Sprechblase: oval 7">
            <a:extLst>
              <a:ext uri="{FF2B5EF4-FFF2-40B4-BE49-F238E27FC236}">
                <a16:creationId xmlns:a16="http://schemas.microsoft.com/office/drawing/2014/main" id="{14835F7F-A96B-4F15-A3AB-BE3DB383A47F}"/>
              </a:ext>
            </a:extLst>
          </p:cNvPr>
          <p:cNvSpPr/>
          <p:nvPr/>
        </p:nvSpPr>
        <p:spPr>
          <a:xfrm>
            <a:off x="6886465" y="5038728"/>
            <a:ext cx="1381327" cy="917448"/>
          </a:xfrm>
          <a:prstGeom prst="wedgeEllipseCallout">
            <a:avLst>
              <a:gd name="adj1" fmla="val -134064"/>
              <a:gd name="adj2" fmla="val 715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..jetzt </a:t>
            </a:r>
            <a:r>
              <a:rPr lang="de-DE" sz="1600" dirty="0"/>
              <a:t>hier klicken</a:t>
            </a:r>
          </a:p>
        </p:txBody>
      </p:sp>
      <p:sp>
        <p:nvSpPr>
          <p:cNvPr id="9" name="Stern: 7 Zacken 8">
            <a:extLst>
              <a:ext uri="{FF2B5EF4-FFF2-40B4-BE49-F238E27FC236}">
                <a16:creationId xmlns:a16="http://schemas.microsoft.com/office/drawing/2014/main" id="{13FB0646-860C-4156-A399-304359BBEE14}"/>
              </a:ext>
            </a:extLst>
          </p:cNvPr>
          <p:cNvSpPr/>
          <p:nvPr/>
        </p:nvSpPr>
        <p:spPr>
          <a:xfrm>
            <a:off x="8507489" y="2558480"/>
            <a:ext cx="2256760" cy="1741038"/>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immer wenn´s nicht weiter geht KLICKEN</a:t>
            </a:r>
          </a:p>
        </p:txBody>
      </p:sp>
      <p:sp>
        <p:nvSpPr>
          <p:cNvPr id="11" name="Scrollen: vertikal 10">
            <a:extLst>
              <a:ext uri="{FF2B5EF4-FFF2-40B4-BE49-F238E27FC236}">
                <a16:creationId xmlns:a16="http://schemas.microsoft.com/office/drawing/2014/main" id="{6CF01670-00E8-4925-B0F1-A362389C9A96}"/>
              </a:ext>
            </a:extLst>
          </p:cNvPr>
          <p:cNvSpPr/>
          <p:nvPr/>
        </p:nvSpPr>
        <p:spPr>
          <a:xfrm>
            <a:off x="3617202" y="390600"/>
            <a:ext cx="5304855" cy="5640636"/>
          </a:xfrm>
          <a:prstGeom prst="verticalScroll">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algn="ctr"/>
            <a:r>
              <a:rPr lang="de-DE" sz="2400" b="1" dirty="0">
                <a:solidFill>
                  <a:srgbClr val="92D050"/>
                </a:solidFill>
              </a:rPr>
              <a:t>DER CHARAKTER</a:t>
            </a:r>
          </a:p>
          <a:p>
            <a:pPr marL="265113"/>
            <a:r>
              <a:rPr lang="de-DE" sz="2000" b="1" dirty="0">
                <a:solidFill>
                  <a:srgbClr val="FFFF00"/>
                </a:solidFill>
              </a:rPr>
              <a:t>3-</a:t>
            </a:r>
            <a:r>
              <a:rPr lang="de-DE" sz="4400" b="1" dirty="0">
                <a:solidFill>
                  <a:srgbClr val="FFFF00"/>
                </a:solidFill>
              </a:rPr>
              <a:t>B</a:t>
            </a:r>
            <a:r>
              <a:rPr lang="de-DE" sz="2000" b="1" dirty="0"/>
              <a:t>-Konzept</a:t>
            </a:r>
          </a:p>
          <a:p>
            <a:pPr marL="444500">
              <a:buFontTx/>
              <a:buChar char="-"/>
            </a:pPr>
            <a:r>
              <a:rPr lang="de-DE" sz="2800" b="1" dirty="0">
                <a:solidFill>
                  <a:srgbClr val="FFFF00"/>
                </a:solidFill>
              </a:rPr>
              <a:t>B</a:t>
            </a:r>
            <a:r>
              <a:rPr lang="de-DE" sz="2000" b="1" dirty="0">
                <a:solidFill>
                  <a:srgbClr val="FFFF00"/>
                </a:solidFill>
              </a:rPr>
              <a:t>egleiten</a:t>
            </a:r>
            <a:r>
              <a:rPr lang="de-DE" sz="2000" b="1" dirty="0"/>
              <a:t> (gibt Sicherheit)</a:t>
            </a:r>
          </a:p>
          <a:p>
            <a:pPr marL="444500">
              <a:buFontTx/>
              <a:buChar char="-"/>
            </a:pPr>
            <a:r>
              <a:rPr lang="de-DE" sz="2800" b="1" dirty="0">
                <a:solidFill>
                  <a:srgbClr val="FFFF00"/>
                </a:solidFill>
              </a:rPr>
              <a:t>B</a:t>
            </a:r>
            <a:r>
              <a:rPr lang="de-DE" sz="2000" b="1" dirty="0">
                <a:solidFill>
                  <a:srgbClr val="FFFF00"/>
                </a:solidFill>
              </a:rPr>
              <a:t>ewerten</a:t>
            </a:r>
            <a:r>
              <a:rPr lang="de-DE" sz="2000" b="1" dirty="0"/>
              <a:t> (bringt Lerneffekt)</a:t>
            </a:r>
          </a:p>
          <a:p>
            <a:pPr marL="444500">
              <a:buFontTx/>
              <a:buChar char="-"/>
            </a:pPr>
            <a:r>
              <a:rPr lang="de-DE" sz="2800" b="1" dirty="0">
                <a:solidFill>
                  <a:srgbClr val="FFFF00"/>
                </a:solidFill>
              </a:rPr>
              <a:t>B</a:t>
            </a:r>
            <a:r>
              <a:rPr lang="de-DE" sz="2000" b="1" dirty="0">
                <a:solidFill>
                  <a:srgbClr val="FFFF00"/>
                </a:solidFill>
              </a:rPr>
              <a:t>eraten/Empfehlen </a:t>
            </a:r>
            <a:r>
              <a:rPr lang="de-DE" sz="2000" b="1" dirty="0"/>
              <a:t>(hilft!)</a:t>
            </a:r>
          </a:p>
          <a:p>
            <a:pPr marL="444500"/>
            <a:endParaRPr lang="de-DE" sz="2000" b="1" dirty="0"/>
          </a:p>
          <a:p>
            <a:pPr marL="444500">
              <a:buFontTx/>
              <a:buChar char="-"/>
            </a:pPr>
            <a:r>
              <a:rPr lang="de-DE" sz="2000" b="1" dirty="0"/>
              <a:t> INFO: Re, Ne, Scherung</a:t>
            </a:r>
          </a:p>
          <a:p>
            <a:pPr marL="461963" indent="-285750">
              <a:buFont typeface="Wingdings" panose="05000000000000000000" pitchFamily="2" charset="2"/>
              <a:buChar char="Ø"/>
            </a:pPr>
            <a:endParaRPr lang="de-DE" b="1" dirty="0">
              <a:solidFill>
                <a:srgbClr val="FFCCFF"/>
              </a:solidFill>
            </a:endParaRPr>
          </a:p>
          <a:p>
            <a:pPr marL="461963" indent="-285750">
              <a:buFont typeface="Wingdings" panose="05000000000000000000" pitchFamily="2" charset="2"/>
              <a:buChar char="Ø"/>
            </a:pPr>
            <a:r>
              <a:rPr lang="de-DE" b="1" dirty="0">
                <a:solidFill>
                  <a:srgbClr val="FFCCFF"/>
                </a:solidFill>
              </a:rPr>
              <a:t>CALC = B</a:t>
            </a:r>
            <a:r>
              <a:rPr lang="de-DE" b="1" baseline="30000" dirty="0">
                <a:solidFill>
                  <a:srgbClr val="FFCCFF"/>
                </a:solidFill>
              </a:rPr>
              <a:t>3</a:t>
            </a:r>
            <a:r>
              <a:rPr lang="de-DE" b="1" dirty="0">
                <a:solidFill>
                  <a:srgbClr val="FFCCFF"/>
                </a:solidFill>
              </a:rPr>
              <a:t>*</a:t>
            </a:r>
            <a:r>
              <a:rPr lang="de-DE" b="1" dirty="0" err="1">
                <a:solidFill>
                  <a:srgbClr val="FFCCFF"/>
                </a:solidFill>
              </a:rPr>
              <a:t>f</a:t>
            </a:r>
            <a:r>
              <a:rPr lang="de-DE" b="1" baseline="-25000" dirty="0" err="1">
                <a:solidFill>
                  <a:srgbClr val="FFCCFF"/>
                </a:solidFill>
              </a:rPr>
              <a:t>F</a:t>
            </a:r>
            <a:r>
              <a:rPr lang="de-DE" b="1" dirty="0">
                <a:solidFill>
                  <a:srgbClr val="FFCCFF"/>
                </a:solidFill>
              </a:rPr>
              <a:t>*∑Ϣ = </a:t>
            </a:r>
            <a:r>
              <a:rPr lang="de-DE" b="1" baseline="30000" dirty="0">
                <a:solidFill>
                  <a:srgbClr val="FFCCFF"/>
                </a:solidFill>
              </a:rPr>
              <a:t>€</a:t>
            </a:r>
            <a:r>
              <a:rPr lang="de-DE" b="1" dirty="0">
                <a:solidFill>
                  <a:srgbClr val="FFCCFF"/>
                </a:solidFill>
              </a:rPr>
              <a:t>GEWINN</a:t>
            </a:r>
          </a:p>
          <a:p>
            <a:pPr algn="ctr"/>
            <a:endParaRPr lang="de-DE" dirty="0"/>
          </a:p>
        </p:txBody>
      </p:sp>
      <p:grpSp>
        <p:nvGrpSpPr>
          <p:cNvPr id="10" name="Gruppieren 9">
            <a:extLst>
              <a:ext uri="{FF2B5EF4-FFF2-40B4-BE49-F238E27FC236}">
                <a16:creationId xmlns:a16="http://schemas.microsoft.com/office/drawing/2014/main" id="{D158991B-0CFF-4A5D-98AF-5813DBA96B59}"/>
              </a:ext>
            </a:extLst>
          </p:cNvPr>
          <p:cNvGrpSpPr/>
          <p:nvPr/>
        </p:nvGrpSpPr>
        <p:grpSpPr>
          <a:xfrm>
            <a:off x="10748940" y="143521"/>
            <a:ext cx="1232990" cy="796949"/>
            <a:chOff x="4863045" y="295922"/>
            <a:chExt cx="1232990" cy="796949"/>
          </a:xfrm>
        </p:grpSpPr>
        <p:sp>
          <p:nvSpPr>
            <p:cNvPr id="12" name="Textfeld 11">
              <a:extLst>
                <a:ext uri="{FF2B5EF4-FFF2-40B4-BE49-F238E27FC236}">
                  <a16:creationId xmlns:a16="http://schemas.microsoft.com/office/drawing/2014/main" id="{C631073A-637C-4FD5-B8E3-D1BCCC459644}"/>
                </a:ext>
              </a:extLst>
            </p:cNvPr>
            <p:cNvSpPr txBox="1"/>
            <p:nvPr/>
          </p:nvSpPr>
          <p:spPr>
            <a:xfrm>
              <a:off x="5066586" y="340306"/>
              <a:ext cx="1029449" cy="338554"/>
            </a:xfrm>
            <a:prstGeom prst="rect">
              <a:avLst/>
            </a:prstGeom>
            <a:noFill/>
          </p:spPr>
          <p:txBody>
            <a:bodyPr wrap="none" rtlCol="0">
              <a:spAutoFit/>
            </a:bodyPr>
            <a:lstStyle/>
            <a:p>
              <a:r>
                <a:rPr lang="de-DE" sz="1600" b="1" dirty="0">
                  <a:solidFill>
                    <a:srgbClr val="0070C0"/>
                  </a:solidFill>
                  <a:latin typeface="Edwardian Script ITC" panose="030303020407070D0804" pitchFamily="66" charset="0"/>
                </a:rPr>
                <a:t>Rea</a:t>
              </a:r>
              <a:r>
                <a:rPr lang="de-DE" sz="1600" i="1" dirty="0">
                  <a:solidFill>
                    <a:srgbClr val="0070C0"/>
                  </a:solidFill>
                  <a:latin typeface="Algerian" panose="04020705040A02060702" pitchFamily="82" charset="0"/>
                </a:rPr>
                <a:t>CHAR</a:t>
              </a:r>
            </a:p>
          </p:txBody>
        </p:sp>
        <p:grpSp>
          <p:nvGrpSpPr>
            <p:cNvPr id="13" name="Gruppieren 12">
              <a:extLst>
                <a:ext uri="{FF2B5EF4-FFF2-40B4-BE49-F238E27FC236}">
                  <a16:creationId xmlns:a16="http://schemas.microsoft.com/office/drawing/2014/main" id="{B4CE18BB-17F5-4B00-BAB1-22BDD4A55AAE}"/>
                </a:ext>
              </a:extLst>
            </p:cNvPr>
            <p:cNvGrpSpPr/>
            <p:nvPr/>
          </p:nvGrpSpPr>
          <p:grpSpPr>
            <a:xfrm>
              <a:off x="4863045" y="295922"/>
              <a:ext cx="827541" cy="796949"/>
              <a:chOff x="4863045" y="295922"/>
              <a:chExt cx="2367964" cy="2222500"/>
            </a:xfrm>
          </p:grpSpPr>
          <p:pic>
            <p:nvPicPr>
              <p:cNvPr id="14" name="Picture 11">
                <a:extLst>
                  <a:ext uri="{FF2B5EF4-FFF2-40B4-BE49-F238E27FC236}">
                    <a16:creationId xmlns:a16="http://schemas.microsoft.com/office/drawing/2014/main" id="{1D8DE11A-5512-4129-A793-F48AEE31FF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3045" y="295922"/>
                <a:ext cx="160655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Grafik 14">
                <a:extLst>
                  <a:ext uri="{FF2B5EF4-FFF2-40B4-BE49-F238E27FC236}">
                    <a16:creationId xmlns:a16="http://schemas.microsoft.com/office/drawing/2014/main" id="{CAA4F645-7582-4E9F-856E-58FF1E37DA8A}"/>
                  </a:ext>
                </a:extLst>
              </p:cNvPr>
              <p:cNvPicPr>
                <a:picLocks noChangeAspect="1"/>
              </p:cNvPicPr>
              <p:nvPr/>
            </p:nvPicPr>
            <p:blipFill>
              <a:blip r:embed="rId8"/>
              <a:stretch>
                <a:fillRect/>
              </a:stretch>
            </p:blipFill>
            <p:spPr>
              <a:xfrm>
                <a:off x="6567541" y="1314837"/>
                <a:ext cx="663468" cy="895884"/>
              </a:xfrm>
              <a:prstGeom prst="rect">
                <a:avLst/>
              </a:prstGeom>
            </p:spPr>
          </p:pic>
        </p:grpSp>
      </p:grpSp>
    </p:spTree>
    <p:extLst>
      <p:ext uri="{BB962C8B-B14F-4D97-AF65-F5344CB8AC3E}">
        <p14:creationId xmlns:p14="http://schemas.microsoft.com/office/powerpoint/2010/main" val="6605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8500"/>
                                        <p:tgtEl>
                                          <p:spTgt spid="11"/>
                                        </p:tgtEl>
                                      </p:cBhvr>
                                    </p:animEffect>
                                  </p:childTnLst>
                                </p:cTn>
                              </p:par>
                            </p:childTnLst>
                          </p:cTn>
                        </p:par>
                        <p:par>
                          <p:cTn id="8" fill="hold">
                            <p:stCondLst>
                              <p:cond delay="8500"/>
                            </p:stCondLst>
                            <p:childTnLst>
                              <p:par>
                                <p:cTn id="9" presetID="22" presetClass="exit" presetSubtype="4" fill="hold" grpId="1" nodeType="afterEffect">
                                  <p:stCondLst>
                                    <p:cond delay="9000"/>
                                  </p:stCondLst>
                                  <p:childTnLst>
                                    <p:animEffect transition="out" filter="wipe(down)">
                                      <p:cBhvr>
                                        <p:cTn id="10" dur="3000"/>
                                        <p:tgtEl>
                                          <p:spTgt spid="11"/>
                                        </p:tgtEl>
                                      </p:cBhvr>
                                    </p:animEffect>
                                    <p:set>
                                      <p:cBhvr>
                                        <p:cTn id="11" dur="1" fill="hold">
                                          <p:stCondLst>
                                            <p:cond delay="2999"/>
                                          </p:stCondLst>
                                        </p:cTn>
                                        <p:tgtEl>
                                          <p:spTgt spid="11"/>
                                        </p:tgtEl>
                                        <p:attrNameLst>
                                          <p:attrName>style.visibility</p:attrName>
                                        </p:attrNameLst>
                                      </p:cBhvr>
                                      <p:to>
                                        <p:strVal val="hidden"/>
                                      </p:to>
                                    </p:set>
                                  </p:childTnLst>
                                </p:cTn>
                              </p:par>
                            </p:childTnLst>
                          </p:cTn>
                        </p:par>
                        <p:par>
                          <p:cTn id="12" fill="hold">
                            <p:stCondLst>
                              <p:cond delay="20500"/>
                            </p:stCondLst>
                            <p:childTnLst>
                              <p:par>
                                <p:cTn id="13" presetID="53" presetClass="entr" presetSubtype="16" fill="hold" grpId="0" nodeType="afterEffect">
                                  <p:stCondLst>
                                    <p:cond delay="750"/>
                                  </p:stCondLst>
                                  <p:childTnLst>
                                    <p:set>
                                      <p:cBhvr>
                                        <p:cTn id="14" dur="1" fill="hold">
                                          <p:stCondLst>
                                            <p:cond delay="0"/>
                                          </p:stCondLst>
                                        </p:cTn>
                                        <p:tgtEl>
                                          <p:spTgt spid="9"/>
                                        </p:tgtEl>
                                        <p:attrNameLst>
                                          <p:attrName>style.visibility</p:attrName>
                                        </p:attrNameLst>
                                      </p:cBhvr>
                                      <p:to>
                                        <p:strVal val="visible"/>
                                      </p:to>
                                    </p:set>
                                    <p:anim calcmode="lin" valueType="num">
                                      <p:cBhvr>
                                        <p:cTn id="15" dur="2250" fill="hold"/>
                                        <p:tgtEl>
                                          <p:spTgt spid="9"/>
                                        </p:tgtEl>
                                        <p:attrNameLst>
                                          <p:attrName>ppt_w</p:attrName>
                                        </p:attrNameLst>
                                      </p:cBhvr>
                                      <p:tavLst>
                                        <p:tav tm="0">
                                          <p:val>
                                            <p:fltVal val="0"/>
                                          </p:val>
                                        </p:tav>
                                        <p:tav tm="100000">
                                          <p:val>
                                            <p:strVal val="#ppt_w"/>
                                          </p:val>
                                        </p:tav>
                                      </p:tavLst>
                                    </p:anim>
                                    <p:anim calcmode="lin" valueType="num">
                                      <p:cBhvr>
                                        <p:cTn id="16" dur="2250" fill="hold"/>
                                        <p:tgtEl>
                                          <p:spTgt spid="9"/>
                                        </p:tgtEl>
                                        <p:attrNameLst>
                                          <p:attrName>ppt_h</p:attrName>
                                        </p:attrNameLst>
                                      </p:cBhvr>
                                      <p:tavLst>
                                        <p:tav tm="0">
                                          <p:val>
                                            <p:fltVal val="0"/>
                                          </p:val>
                                        </p:tav>
                                        <p:tav tm="100000">
                                          <p:val>
                                            <p:strVal val="#ppt_h"/>
                                          </p:val>
                                        </p:tav>
                                      </p:tavLst>
                                    </p:anim>
                                    <p:animEffect transition="in" filter="fade">
                                      <p:cBhvr>
                                        <p:cTn id="17" dur="2250"/>
                                        <p:tgtEl>
                                          <p:spTgt spid="9"/>
                                        </p:tgtEl>
                                      </p:cBhvr>
                                    </p:animEffect>
                                  </p:childTnLst>
                                </p:cTn>
                              </p:par>
                            </p:childTnLst>
                          </p:cTn>
                        </p:par>
                        <p:par>
                          <p:cTn id="18" fill="hold">
                            <p:stCondLst>
                              <p:cond delay="23500"/>
                            </p:stCondLst>
                            <p:childTnLst>
                              <p:par>
                                <p:cTn id="19" presetID="22" presetClass="entr" presetSubtype="2"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par>
                          <p:cTn id="22" fill="hold">
                            <p:stCondLst>
                              <p:cond delay="24000"/>
                            </p:stCondLst>
                            <p:childTnLst>
                              <p:par>
                                <p:cTn id="23" presetID="53" presetClass="exit" presetSubtype="32" fill="hold" grpId="1" nodeType="afterEffect">
                                  <p:stCondLst>
                                    <p:cond delay="3250"/>
                                  </p:stCondLst>
                                  <p:childTnLst>
                                    <p:anim calcmode="lin" valueType="num">
                                      <p:cBhvr>
                                        <p:cTn id="24" dur="2250"/>
                                        <p:tgtEl>
                                          <p:spTgt spid="9"/>
                                        </p:tgtEl>
                                        <p:attrNameLst>
                                          <p:attrName>ppt_w</p:attrName>
                                        </p:attrNameLst>
                                      </p:cBhvr>
                                      <p:tavLst>
                                        <p:tav tm="0">
                                          <p:val>
                                            <p:strVal val="ppt_w"/>
                                          </p:val>
                                        </p:tav>
                                        <p:tav tm="100000">
                                          <p:val>
                                            <p:fltVal val="0"/>
                                          </p:val>
                                        </p:tav>
                                      </p:tavLst>
                                    </p:anim>
                                    <p:anim calcmode="lin" valueType="num">
                                      <p:cBhvr>
                                        <p:cTn id="25" dur="2250"/>
                                        <p:tgtEl>
                                          <p:spTgt spid="9"/>
                                        </p:tgtEl>
                                        <p:attrNameLst>
                                          <p:attrName>ppt_h</p:attrName>
                                        </p:attrNameLst>
                                      </p:cBhvr>
                                      <p:tavLst>
                                        <p:tav tm="0">
                                          <p:val>
                                            <p:strVal val="ppt_h"/>
                                          </p:val>
                                        </p:tav>
                                        <p:tav tm="100000">
                                          <p:val>
                                            <p:fltVal val="0"/>
                                          </p:val>
                                        </p:tav>
                                      </p:tavLst>
                                    </p:anim>
                                    <p:animEffect transition="out" filter="fade">
                                      <p:cBhvr>
                                        <p:cTn id="26" dur="2250"/>
                                        <p:tgtEl>
                                          <p:spTgt spid="9"/>
                                        </p:tgtEl>
                                      </p:cBhvr>
                                    </p:animEffect>
                                    <p:set>
                                      <p:cBhvr>
                                        <p:cTn id="27" dur="1" fill="hold">
                                          <p:stCondLst>
                                            <p:cond delay="224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11" grpId="0" animBg="1"/>
      <p:bldP spid="1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8D2DB8DE-29F8-42B4-9934-5D54180B2EF5}"/>
              </a:ext>
            </a:extLst>
          </p:cNvPr>
          <p:cNvPicPr>
            <a:picLocks noChangeAspect="1"/>
          </p:cNvPicPr>
          <p:nvPr/>
        </p:nvPicPr>
        <p:blipFill>
          <a:blip r:embed="rId2"/>
          <a:stretch>
            <a:fillRect/>
          </a:stretch>
        </p:blipFill>
        <p:spPr>
          <a:xfrm>
            <a:off x="719137" y="1719262"/>
            <a:ext cx="10753725" cy="3419475"/>
          </a:xfrm>
          <a:prstGeom prst="rect">
            <a:avLst/>
          </a:prstGeom>
        </p:spPr>
      </p:pic>
      <p:pic>
        <p:nvPicPr>
          <p:cNvPr id="4" name="Grafik 3">
            <a:extLst>
              <a:ext uri="{FF2B5EF4-FFF2-40B4-BE49-F238E27FC236}">
                <a16:creationId xmlns:a16="http://schemas.microsoft.com/office/drawing/2014/main" id="{7C827871-9809-49BC-B4B2-E1E92CA48B4E}"/>
              </a:ext>
            </a:extLst>
          </p:cNvPr>
          <p:cNvPicPr>
            <a:picLocks noChangeAspect="1"/>
          </p:cNvPicPr>
          <p:nvPr/>
        </p:nvPicPr>
        <p:blipFill>
          <a:blip r:embed="rId3"/>
          <a:stretch>
            <a:fillRect/>
          </a:stretch>
        </p:blipFill>
        <p:spPr>
          <a:xfrm>
            <a:off x="1030936" y="1421474"/>
            <a:ext cx="1622943" cy="595575"/>
          </a:xfrm>
          <a:prstGeom prst="rect">
            <a:avLst/>
          </a:prstGeom>
        </p:spPr>
      </p:pic>
      <p:pic>
        <p:nvPicPr>
          <p:cNvPr id="5" name="Grafik 4">
            <a:extLst>
              <a:ext uri="{FF2B5EF4-FFF2-40B4-BE49-F238E27FC236}">
                <a16:creationId xmlns:a16="http://schemas.microsoft.com/office/drawing/2014/main" id="{55FAD401-BA84-453A-AC41-351E143A6883}"/>
              </a:ext>
            </a:extLst>
          </p:cNvPr>
          <p:cNvPicPr>
            <a:picLocks noChangeAspect="1"/>
          </p:cNvPicPr>
          <p:nvPr/>
        </p:nvPicPr>
        <p:blipFill>
          <a:blip r:embed="rId4"/>
          <a:stretch>
            <a:fillRect/>
          </a:stretch>
        </p:blipFill>
        <p:spPr>
          <a:xfrm>
            <a:off x="2965677" y="1552837"/>
            <a:ext cx="1819275" cy="742950"/>
          </a:xfrm>
          <a:prstGeom prst="rect">
            <a:avLst/>
          </a:prstGeom>
        </p:spPr>
      </p:pic>
      <p:pic>
        <p:nvPicPr>
          <p:cNvPr id="6" name="Grafik 5">
            <a:hlinkClick r:id="rId5" action="ppaction://hlinksldjump"/>
            <a:extLst>
              <a:ext uri="{FF2B5EF4-FFF2-40B4-BE49-F238E27FC236}">
                <a16:creationId xmlns:a16="http://schemas.microsoft.com/office/drawing/2014/main" id="{D525AE98-AFCB-4C0F-ACD6-DCDD593D10F1}"/>
              </a:ext>
            </a:extLst>
          </p:cNvPr>
          <p:cNvPicPr>
            <a:picLocks noChangeAspect="1"/>
          </p:cNvPicPr>
          <p:nvPr/>
        </p:nvPicPr>
        <p:blipFill>
          <a:blip r:embed="rId6"/>
          <a:stretch>
            <a:fillRect/>
          </a:stretch>
        </p:blipFill>
        <p:spPr>
          <a:xfrm>
            <a:off x="2965677" y="1543312"/>
            <a:ext cx="1828800" cy="752475"/>
          </a:xfrm>
          <a:prstGeom prst="rect">
            <a:avLst/>
          </a:prstGeom>
        </p:spPr>
      </p:pic>
      <p:pic>
        <p:nvPicPr>
          <p:cNvPr id="7" name="Grafik 6">
            <a:hlinkClick r:id="rId7" action="ppaction://hlinksldjump"/>
            <a:extLst>
              <a:ext uri="{FF2B5EF4-FFF2-40B4-BE49-F238E27FC236}">
                <a16:creationId xmlns:a16="http://schemas.microsoft.com/office/drawing/2014/main" id="{596E28B5-C47A-499C-BCFC-F780690989A5}"/>
              </a:ext>
            </a:extLst>
          </p:cNvPr>
          <p:cNvPicPr>
            <a:picLocks noChangeAspect="1"/>
          </p:cNvPicPr>
          <p:nvPr/>
        </p:nvPicPr>
        <p:blipFill>
          <a:blip r:embed="rId8"/>
          <a:stretch>
            <a:fillRect/>
          </a:stretch>
        </p:blipFill>
        <p:spPr>
          <a:xfrm>
            <a:off x="852534" y="2606343"/>
            <a:ext cx="1733550" cy="971550"/>
          </a:xfrm>
          <a:prstGeom prst="rect">
            <a:avLst/>
          </a:prstGeom>
        </p:spPr>
      </p:pic>
      <p:pic>
        <p:nvPicPr>
          <p:cNvPr id="8" name="Grafik 7">
            <a:hlinkClick r:id="rId9" action="ppaction://hlinksldjump"/>
            <a:extLst>
              <a:ext uri="{FF2B5EF4-FFF2-40B4-BE49-F238E27FC236}">
                <a16:creationId xmlns:a16="http://schemas.microsoft.com/office/drawing/2014/main" id="{468CE69C-850E-4D66-9802-93B5DF921832}"/>
              </a:ext>
            </a:extLst>
          </p:cNvPr>
          <p:cNvPicPr>
            <a:picLocks noChangeAspect="1"/>
          </p:cNvPicPr>
          <p:nvPr/>
        </p:nvPicPr>
        <p:blipFill>
          <a:blip r:embed="rId10"/>
          <a:stretch>
            <a:fillRect/>
          </a:stretch>
        </p:blipFill>
        <p:spPr>
          <a:xfrm>
            <a:off x="785049" y="3744318"/>
            <a:ext cx="1714500" cy="1066800"/>
          </a:xfrm>
          <a:prstGeom prst="rect">
            <a:avLst/>
          </a:prstGeom>
        </p:spPr>
      </p:pic>
      <p:pic>
        <p:nvPicPr>
          <p:cNvPr id="9" name="Grafik 8">
            <a:hlinkClick r:id="" action="ppaction://noaction"/>
            <a:extLst>
              <a:ext uri="{FF2B5EF4-FFF2-40B4-BE49-F238E27FC236}">
                <a16:creationId xmlns:a16="http://schemas.microsoft.com/office/drawing/2014/main" id="{CCCC55FE-DA94-4E8B-A98B-1393164D342E}"/>
              </a:ext>
            </a:extLst>
          </p:cNvPr>
          <p:cNvPicPr>
            <a:picLocks noChangeAspect="1"/>
          </p:cNvPicPr>
          <p:nvPr/>
        </p:nvPicPr>
        <p:blipFill>
          <a:blip r:embed="rId11"/>
          <a:stretch>
            <a:fillRect/>
          </a:stretch>
        </p:blipFill>
        <p:spPr>
          <a:xfrm>
            <a:off x="3277413" y="3210918"/>
            <a:ext cx="1402326" cy="1066800"/>
          </a:xfrm>
          <a:prstGeom prst="rect">
            <a:avLst/>
          </a:prstGeom>
        </p:spPr>
      </p:pic>
      <p:sp>
        <p:nvSpPr>
          <p:cNvPr id="10" name="Sprechblase: oval 9">
            <a:extLst>
              <a:ext uri="{FF2B5EF4-FFF2-40B4-BE49-F238E27FC236}">
                <a16:creationId xmlns:a16="http://schemas.microsoft.com/office/drawing/2014/main" id="{1B54BAEE-F4E6-496A-978F-0A6C68906487}"/>
              </a:ext>
            </a:extLst>
          </p:cNvPr>
          <p:cNvSpPr/>
          <p:nvPr/>
        </p:nvSpPr>
        <p:spPr>
          <a:xfrm>
            <a:off x="3413150" y="504026"/>
            <a:ext cx="1381327" cy="917448"/>
          </a:xfrm>
          <a:prstGeom prst="wedgeEllipseCallout">
            <a:avLst>
              <a:gd name="adj1" fmla="val -143773"/>
              <a:gd name="adj2" fmla="val 2322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..jetzt </a:t>
            </a:r>
            <a:r>
              <a:rPr lang="de-DE" sz="1600" dirty="0"/>
              <a:t>hier klicken</a:t>
            </a:r>
          </a:p>
        </p:txBody>
      </p:sp>
      <p:sp>
        <p:nvSpPr>
          <p:cNvPr id="3" name="Scrollen: vertikal 2">
            <a:extLst>
              <a:ext uri="{FF2B5EF4-FFF2-40B4-BE49-F238E27FC236}">
                <a16:creationId xmlns:a16="http://schemas.microsoft.com/office/drawing/2014/main" id="{8397F461-5D84-43F3-8BC3-A11D94351369}"/>
              </a:ext>
            </a:extLst>
          </p:cNvPr>
          <p:cNvSpPr/>
          <p:nvPr/>
        </p:nvSpPr>
        <p:spPr>
          <a:xfrm>
            <a:off x="3617203" y="390600"/>
            <a:ext cx="4957592" cy="5640636"/>
          </a:xfrm>
          <a:prstGeom prst="verticalScroll">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rgbClr val="92D050"/>
                </a:solidFill>
              </a:rPr>
              <a:t>HINWEISE</a:t>
            </a:r>
          </a:p>
          <a:p>
            <a:pPr marL="461963" indent="-285750">
              <a:buFont typeface="Wingdings" panose="05000000000000000000" pitchFamily="2" charset="2"/>
              <a:buChar char="Ø"/>
            </a:pPr>
            <a:r>
              <a:rPr lang="de-DE" dirty="0"/>
              <a:t>Die </a:t>
            </a:r>
            <a:r>
              <a:rPr lang="de-DE" b="1" dirty="0"/>
              <a:t>EXCEL-Arbeitsmappe</a:t>
            </a:r>
            <a:r>
              <a:rPr lang="de-DE" dirty="0"/>
              <a:t> besteht aus </a:t>
            </a:r>
            <a:r>
              <a:rPr lang="de-DE" b="1" dirty="0">
                <a:solidFill>
                  <a:srgbClr val="FFFF00"/>
                </a:solidFill>
              </a:rPr>
              <a:t>20 </a:t>
            </a:r>
            <a:r>
              <a:rPr lang="de-DE" b="1" dirty="0"/>
              <a:t>Arbeitsblättern</a:t>
            </a:r>
          </a:p>
          <a:p>
            <a:pPr marL="461963" indent="-285750">
              <a:buFont typeface="Wingdings" panose="05000000000000000000" pitchFamily="2" charset="2"/>
              <a:buChar char="Ø"/>
            </a:pPr>
            <a:r>
              <a:rPr lang="de-DE" b="1" dirty="0"/>
              <a:t>Relevant</a:t>
            </a:r>
            <a:r>
              <a:rPr lang="de-DE" dirty="0"/>
              <a:t> sind aber lediglich </a:t>
            </a:r>
            <a:r>
              <a:rPr lang="de-DE" b="1" dirty="0">
                <a:solidFill>
                  <a:srgbClr val="FFFF00"/>
                </a:solidFill>
              </a:rPr>
              <a:t>3</a:t>
            </a:r>
          </a:p>
          <a:p>
            <a:pPr marL="461963" indent="-285750">
              <a:buFont typeface="Wingdings" panose="05000000000000000000" pitchFamily="2" charset="2"/>
              <a:buChar char="Ø"/>
            </a:pPr>
            <a:r>
              <a:rPr lang="de-DE" b="1" dirty="0">
                <a:solidFill>
                  <a:srgbClr val="FFFF00"/>
                </a:solidFill>
              </a:rPr>
              <a:t>2 </a:t>
            </a:r>
            <a:r>
              <a:rPr lang="de-DE" b="1" dirty="0">
                <a:solidFill>
                  <a:srgbClr val="92D050"/>
                </a:solidFill>
              </a:rPr>
              <a:t>INPUT</a:t>
            </a:r>
            <a:r>
              <a:rPr lang="de-DE" dirty="0"/>
              <a:t> und </a:t>
            </a:r>
            <a:r>
              <a:rPr lang="de-DE" b="1" dirty="0">
                <a:solidFill>
                  <a:srgbClr val="FFFF00"/>
                </a:solidFill>
              </a:rPr>
              <a:t>1 </a:t>
            </a:r>
            <a:r>
              <a:rPr lang="de-DE" b="1" dirty="0">
                <a:solidFill>
                  <a:srgbClr val="FFCCFF"/>
                </a:solidFill>
              </a:rPr>
              <a:t>OUTPUT</a:t>
            </a:r>
          </a:p>
          <a:p>
            <a:pPr marL="461963" indent="-285750">
              <a:buFont typeface="Wingdings" panose="05000000000000000000" pitchFamily="2" charset="2"/>
              <a:buChar char="Ø"/>
            </a:pPr>
            <a:r>
              <a:rPr lang="de-DE" b="1" dirty="0">
                <a:solidFill>
                  <a:srgbClr val="FFCCFF"/>
                </a:solidFill>
              </a:rPr>
              <a:t>2 </a:t>
            </a:r>
            <a:r>
              <a:rPr lang="de-DE" b="1" dirty="0">
                <a:solidFill>
                  <a:schemeClr val="bg1"/>
                </a:solidFill>
              </a:rPr>
              <a:t>ergänzende</a:t>
            </a:r>
            <a:r>
              <a:rPr lang="de-DE" b="1" dirty="0">
                <a:solidFill>
                  <a:srgbClr val="FFCCFF"/>
                </a:solidFill>
              </a:rPr>
              <a:t> </a:t>
            </a:r>
            <a:r>
              <a:rPr lang="de-DE" b="1" dirty="0">
                <a:solidFill>
                  <a:schemeClr val="bg1"/>
                </a:solidFill>
              </a:rPr>
              <a:t>EXTRA-Blätter</a:t>
            </a:r>
            <a:r>
              <a:rPr lang="de-DE" b="1" dirty="0">
                <a:solidFill>
                  <a:srgbClr val="FFCCFF"/>
                </a:solidFill>
              </a:rPr>
              <a:t> +</a:t>
            </a:r>
          </a:p>
          <a:p>
            <a:pPr marL="461963" indent="-285750">
              <a:buFont typeface="Wingdings" panose="05000000000000000000" pitchFamily="2" charset="2"/>
              <a:buChar char="Ø"/>
            </a:pPr>
            <a:r>
              <a:rPr lang="de-DE" b="1" dirty="0">
                <a:solidFill>
                  <a:srgbClr val="FFCCFF"/>
                </a:solidFill>
              </a:rPr>
              <a:t>2 </a:t>
            </a:r>
            <a:r>
              <a:rPr lang="de-DE" b="1" dirty="0">
                <a:solidFill>
                  <a:schemeClr val="bg1"/>
                </a:solidFill>
              </a:rPr>
              <a:t>weitere</a:t>
            </a:r>
            <a:r>
              <a:rPr lang="de-DE" b="1" dirty="0">
                <a:solidFill>
                  <a:srgbClr val="FFCCFF"/>
                </a:solidFill>
              </a:rPr>
              <a:t> INFO</a:t>
            </a:r>
            <a:r>
              <a:rPr lang="de-DE" b="1" dirty="0">
                <a:solidFill>
                  <a:schemeClr val="bg1"/>
                </a:solidFill>
              </a:rPr>
              <a:t>-Blätter</a:t>
            </a:r>
          </a:p>
          <a:p>
            <a:pPr marL="461963" indent="-285750">
              <a:buFont typeface="Wingdings" panose="05000000000000000000" pitchFamily="2" charset="2"/>
              <a:buChar char="Ø"/>
            </a:pPr>
            <a:r>
              <a:rPr lang="de-DE" b="1" dirty="0">
                <a:solidFill>
                  <a:srgbClr val="FFCCFF"/>
                </a:solidFill>
              </a:rPr>
              <a:t>..</a:t>
            </a:r>
            <a:r>
              <a:rPr lang="de-DE" b="1" dirty="0">
                <a:solidFill>
                  <a:schemeClr val="bg1"/>
                </a:solidFill>
              </a:rPr>
              <a:t>der Rest wird für die </a:t>
            </a:r>
            <a:r>
              <a:rPr lang="de-DE" b="1" dirty="0">
                <a:solidFill>
                  <a:srgbClr val="FFFF00"/>
                </a:solidFill>
              </a:rPr>
              <a:t>Organisation</a:t>
            </a:r>
            <a:r>
              <a:rPr lang="de-DE" b="1" dirty="0">
                <a:solidFill>
                  <a:schemeClr val="bg1"/>
                </a:solidFill>
              </a:rPr>
              <a:t> benötigt (Kalkulationen, Algorithmen, Tabellen/Datensätze)</a:t>
            </a:r>
          </a:p>
          <a:p>
            <a:pPr marL="461963" indent="-285750">
              <a:buFont typeface="Wingdings" panose="05000000000000000000" pitchFamily="2" charset="2"/>
              <a:buChar char="Ø"/>
            </a:pPr>
            <a:endParaRPr lang="de-DE" b="1" dirty="0">
              <a:solidFill>
                <a:srgbClr val="FFCCFF"/>
              </a:solidFill>
            </a:endParaRPr>
          </a:p>
          <a:p>
            <a:pPr algn="ctr"/>
            <a:endParaRPr lang="de-DE" dirty="0"/>
          </a:p>
        </p:txBody>
      </p:sp>
      <p:grpSp>
        <p:nvGrpSpPr>
          <p:cNvPr id="11" name="Gruppieren 10">
            <a:extLst>
              <a:ext uri="{FF2B5EF4-FFF2-40B4-BE49-F238E27FC236}">
                <a16:creationId xmlns:a16="http://schemas.microsoft.com/office/drawing/2014/main" id="{0C68DB4C-F0E3-4040-9F72-0563D41DECEB}"/>
              </a:ext>
            </a:extLst>
          </p:cNvPr>
          <p:cNvGrpSpPr/>
          <p:nvPr/>
        </p:nvGrpSpPr>
        <p:grpSpPr>
          <a:xfrm>
            <a:off x="10748940" y="143521"/>
            <a:ext cx="1232990" cy="796949"/>
            <a:chOff x="4863045" y="295922"/>
            <a:chExt cx="1232990" cy="796949"/>
          </a:xfrm>
        </p:grpSpPr>
        <p:sp>
          <p:nvSpPr>
            <p:cNvPr id="12" name="Textfeld 11">
              <a:extLst>
                <a:ext uri="{FF2B5EF4-FFF2-40B4-BE49-F238E27FC236}">
                  <a16:creationId xmlns:a16="http://schemas.microsoft.com/office/drawing/2014/main" id="{66474948-36C9-4528-A926-3F2E46135AA6}"/>
                </a:ext>
              </a:extLst>
            </p:cNvPr>
            <p:cNvSpPr txBox="1"/>
            <p:nvPr/>
          </p:nvSpPr>
          <p:spPr>
            <a:xfrm>
              <a:off x="5066586" y="340306"/>
              <a:ext cx="1029449" cy="338554"/>
            </a:xfrm>
            <a:prstGeom prst="rect">
              <a:avLst/>
            </a:prstGeom>
            <a:noFill/>
          </p:spPr>
          <p:txBody>
            <a:bodyPr wrap="none" rtlCol="0">
              <a:spAutoFit/>
            </a:bodyPr>
            <a:lstStyle/>
            <a:p>
              <a:r>
                <a:rPr lang="de-DE" sz="1600" b="1" dirty="0">
                  <a:solidFill>
                    <a:srgbClr val="0070C0"/>
                  </a:solidFill>
                  <a:latin typeface="Edwardian Script ITC" panose="030303020407070D0804" pitchFamily="66" charset="0"/>
                </a:rPr>
                <a:t>Rea</a:t>
              </a:r>
              <a:r>
                <a:rPr lang="de-DE" sz="1600" i="1" dirty="0">
                  <a:solidFill>
                    <a:srgbClr val="0070C0"/>
                  </a:solidFill>
                  <a:latin typeface="Algerian" panose="04020705040A02060702" pitchFamily="82" charset="0"/>
                </a:rPr>
                <a:t>CHAR</a:t>
              </a:r>
            </a:p>
          </p:txBody>
        </p:sp>
        <p:grpSp>
          <p:nvGrpSpPr>
            <p:cNvPr id="13" name="Gruppieren 12">
              <a:extLst>
                <a:ext uri="{FF2B5EF4-FFF2-40B4-BE49-F238E27FC236}">
                  <a16:creationId xmlns:a16="http://schemas.microsoft.com/office/drawing/2014/main" id="{31DD4454-89E7-41F3-979F-CDCA8D5BD1E0}"/>
                </a:ext>
              </a:extLst>
            </p:cNvPr>
            <p:cNvGrpSpPr/>
            <p:nvPr/>
          </p:nvGrpSpPr>
          <p:grpSpPr>
            <a:xfrm>
              <a:off x="4863045" y="295922"/>
              <a:ext cx="827541" cy="796949"/>
              <a:chOff x="4863045" y="295922"/>
              <a:chExt cx="2367964" cy="2222500"/>
            </a:xfrm>
          </p:grpSpPr>
          <p:pic>
            <p:nvPicPr>
              <p:cNvPr id="14" name="Picture 11">
                <a:extLst>
                  <a:ext uri="{FF2B5EF4-FFF2-40B4-BE49-F238E27FC236}">
                    <a16:creationId xmlns:a16="http://schemas.microsoft.com/office/drawing/2014/main" id="{F0DD4798-164E-450C-8803-6E6171E265B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63045" y="295922"/>
                <a:ext cx="160655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Grafik 14">
                <a:extLst>
                  <a:ext uri="{FF2B5EF4-FFF2-40B4-BE49-F238E27FC236}">
                    <a16:creationId xmlns:a16="http://schemas.microsoft.com/office/drawing/2014/main" id="{9F5198C7-A46B-491A-B0B5-03E873E29FC2}"/>
                  </a:ext>
                </a:extLst>
              </p:cNvPr>
              <p:cNvPicPr>
                <a:picLocks noChangeAspect="1"/>
              </p:cNvPicPr>
              <p:nvPr/>
            </p:nvPicPr>
            <p:blipFill>
              <a:blip r:embed="rId13"/>
              <a:stretch>
                <a:fillRect/>
              </a:stretch>
            </p:blipFill>
            <p:spPr>
              <a:xfrm>
                <a:off x="6567541" y="1314837"/>
                <a:ext cx="663468" cy="895884"/>
              </a:xfrm>
              <a:prstGeom prst="rect">
                <a:avLst/>
              </a:prstGeom>
            </p:spPr>
          </p:pic>
        </p:grpSp>
      </p:grpSp>
    </p:spTree>
    <p:extLst>
      <p:ext uri="{BB962C8B-B14F-4D97-AF65-F5344CB8AC3E}">
        <p14:creationId xmlns:p14="http://schemas.microsoft.com/office/powerpoint/2010/main" val="417124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8500"/>
                                        <p:tgtEl>
                                          <p:spTgt spid="3"/>
                                        </p:tgtEl>
                                      </p:cBhvr>
                                    </p:animEffect>
                                  </p:childTnLst>
                                </p:cTn>
                              </p:par>
                            </p:childTnLst>
                          </p:cTn>
                        </p:par>
                        <p:par>
                          <p:cTn id="8" fill="hold">
                            <p:stCondLst>
                              <p:cond delay="8500"/>
                            </p:stCondLst>
                            <p:childTnLst>
                              <p:par>
                                <p:cTn id="9" presetID="22" presetClass="exit" presetSubtype="4" fill="hold" grpId="1" nodeType="afterEffect">
                                  <p:stCondLst>
                                    <p:cond delay="11000"/>
                                  </p:stCondLst>
                                  <p:childTnLst>
                                    <p:animEffect transition="out" filter="wipe(down)">
                                      <p:cBhvr>
                                        <p:cTn id="10" dur="3000"/>
                                        <p:tgtEl>
                                          <p:spTgt spid="3"/>
                                        </p:tgtEl>
                                      </p:cBhvr>
                                    </p:animEffect>
                                    <p:set>
                                      <p:cBhvr>
                                        <p:cTn id="11" dur="1" fill="hold">
                                          <p:stCondLst>
                                            <p:cond delay="2999"/>
                                          </p:stCondLst>
                                        </p:cTn>
                                        <p:tgtEl>
                                          <p:spTgt spid="3"/>
                                        </p:tgtEl>
                                        <p:attrNameLst>
                                          <p:attrName>style.visibility</p:attrName>
                                        </p:attrNameLst>
                                      </p:cBhvr>
                                      <p:to>
                                        <p:strVal val="hidden"/>
                                      </p:to>
                                    </p:set>
                                  </p:childTnLst>
                                </p:cTn>
                              </p:par>
                            </p:childTnLst>
                          </p:cTn>
                        </p:par>
                        <p:par>
                          <p:cTn id="12" fill="hold">
                            <p:stCondLst>
                              <p:cond delay="22500"/>
                            </p:stCondLst>
                            <p:childTnLst>
                              <p:par>
                                <p:cTn id="13" presetID="22" presetClass="entr" presetSubtype="2" fill="hold" grpId="0" nodeType="afterEffect">
                                  <p:stCondLst>
                                    <p:cond delay="2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xit" presetSubtype="32" fill="hold" grpId="1" nodeType="clickEffect">
                                  <p:stCondLst>
                                    <p:cond delay="2500"/>
                                  </p:stCondLst>
                                  <p:childTnLst>
                                    <p:anim calcmode="lin" valueType="num">
                                      <p:cBhvr>
                                        <p:cTn id="19" dur="500"/>
                                        <p:tgtEl>
                                          <p:spTgt spid="10"/>
                                        </p:tgtEl>
                                        <p:attrNameLst>
                                          <p:attrName>ppt_w</p:attrName>
                                        </p:attrNameLst>
                                      </p:cBhvr>
                                      <p:tavLst>
                                        <p:tav tm="0">
                                          <p:val>
                                            <p:strVal val="ppt_w"/>
                                          </p:val>
                                        </p:tav>
                                        <p:tav tm="100000">
                                          <p:val>
                                            <p:fltVal val="0"/>
                                          </p:val>
                                        </p:tav>
                                      </p:tavLst>
                                    </p:anim>
                                    <p:anim calcmode="lin" valueType="num">
                                      <p:cBhvr>
                                        <p:cTn id="20" dur="500"/>
                                        <p:tgtEl>
                                          <p:spTgt spid="10"/>
                                        </p:tgtEl>
                                        <p:attrNameLst>
                                          <p:attrName>ppt_h</p:attrName>
                                        </p:attrNameLst>
                                      </p:cBhvr>
                                      <p:tavLst>
                                        <p:tav tm="0">
                                          <p:val>
                                            <p:strVal val="ppt_h"/>
                                          </p:val>
                                        </p:tav>
                                        <p:tav tm="100000">
                                          <p:val>
                                            <p:fltVal val="0"/>
                                          </p:val>
                                        </p:tav>
                                      </p:tavLst>
                                    </p:anim>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3" grpId="0" animBg="1"/>
      <p:bldP spid="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06FC96D-7F65-4681-BEC3-9C9DC912C830}"/>
              </a:ext>
            </a:extLst>
          </p:cNvPr>
          <p:cNvPicPr>
            <a:picLocks noChangeAspect="1"/>
          </p:cNvPicPr>
          <p:nvPr/>
        </p:nvPicPr>
        <p:blipFill>
          <a:blip r:embed="rId2"/>
          <a:stretch>
            <a:fillRect/>
          </a:stretch>
        </p:blipFill>
        <p:spPr>
          <a:xfrm>
            <a:off x="288023" y="340480"/>
            <a:ext cx="11636499" cy="6166525"/>
          </a:xfrm>
          <a:prstGeom prst="rect">
            <a:avLst/>
          </a:prstGeom>
        </p:spPr>
      </p:pic>
      <p:pic>
        <p:nvPicPr>
          <p:cNvPr id="10" name="Grafik 9">
            <a:extLst>
              <a:ext uri="{FF2B5EF4-FFF2-40B4-BE49-F238E27FC236}">
                <a16:creationId xmlns:a16="http://schemas.microsoft.com/office/drawing/2014/main" id="{D719AD0D-0C0B-486D-8F19-53F50F4AD409}"/>
              </a:ext>
            </a:extLst>
          </p:cNvPr>
          <p:cNvPicPr>
            <a:picLocks noChangeAspect="1"/>
          </p:cNvPicPr>
          <p:nvPr/>
        </p:nvPicPr>
        <p:blipFill>
          <a:blip r:embed="rId3"/>
          <a:stretch>
            <a:fillRect/>
          </a:stretch>
        </p:blipFill>
        <p:spPr>
          <a:xfrm>
            <a:off x="392513" y="152400"/>
            <a:ext cx="6257925" cy="6553200"/>
          </a:xfrm>
          <a:prstGeom prst="rect">
            <a:avLst/>
          </a:prstGeom>
        </p:spPr>
      </p:pic>
      <p:pic>
        <p:nvPicPr>
          <p:cNvPr id="11" name="Grafik 10">
            <a:extLst>
              <a:ext uri="{FF2B5EF4-FFF2-40B4-BE49-F238E27FC236}">
                <a16:creationId xmlns:a16="http://schemas.microsoft.com/office/drawing/2014/main" id="{4073F4C4-FEB0-4CC4-8AD6-814D659659D5}"/>
              </a:ext>
            </a:extLst>
          </p:cNvPr>
          <p:cNvPicPr>
            <a:picLocks noChangeAspect="1"/>
          </p:cNvPicPr>
          <p:nvPr/>
        </p:nvPicPr>
        <p:blipFill>
          <a:blip r:embed="rId4"/>
          <a:stretch>
            <a:fillRect/>
          </a:stretch>
        </p:blipFill>
        <p:spPr>
          <a:xfrm>
            <a:off x="4000985" y="172143"/>
            <a:ext cx="4190029" cy="6103586"/>
          </a:xfrm>
          <a:prstGeom prst="rect">
            <a:avLst/>
          </a:prstGeom>
        </p:spPr>
      </p:pic>
      <p:sp>
        <p:nvSpPr>
          <p:cNvPr id="12" name="Ellipse 11">
            <a:extLst>
              <a:ext uri="{FF2B5EF4-FFF2-40B4-BE49-F238E27FC236}">
                <a16:creationId xmlns:a16="http://schemas.microsoft.com/office/drawing/2014/main" id="{15C04E5B-AF71-4755-98D6-3D9F050783B1}"/>
              </a:ext>
            </a:extLst>
          </p:cNvPr>
          <p:cNvSpPr/>
          <p:nvPr/>
        </p:nvSpPr>
        <p:spPr>
          <a:xfrm>
            <a:off x="10587209" y="408209"/>
            <a:ext cx="1233889" cy="3299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REACGEO 1</a:t>
            </a:r>
          </a:p>
        </p:txBody>
      </p:sp>
      <p:sp>
        <p:nvSpPr>
          <p:cNvPr id="3" name="Rechteck 2">
            <a:extLst>
              <a:ext uri="{FF2B5EF4-FFF2-40B4-BE49-F238E27FC236}">
                <a16:creationId xmlns:a16="http://schemas.microsoft.com/office/drawing/2014/main" id="{07222EE3-9460-46D0-A82B-24998F439DBC}"/>
              </a:ext>
            </a:extLst>
          </p:cNvPr>
          <p:cNvSpPr/>
          <p:nvPr/>
        </p:nvSpPr>
        <p:spPr>
          <a:xfrm>
            <a:off x="5922715" y="3244334"/>
            <a:ext cx="346570" cy="369332"/>
          </a:xfrm>
          <a:prstGeom prst="rect">
            <a:avLst/>
          </a:prstGeom>
        </p:spPr>
        <p:txBody>
          <a:bodyPr wrap="none">
            <a:spAutoFit/>
          </a:bodyPr>
          <a:lstStyle/>
          <a:p>
            <a:r>
              <a:rPr lang="de-DE" b="1" baseline="30000" dirty="0">
                <a:solidFill>
                  <a:srgbClr val="FF0000"/>
                </a:solidFill>
              </a:rPr>
              <a:t>1) </a:t>
            </a:r>
            <a:endParaRPr lang="de-DE" dirty="0"/>
          </a:p>
        </p:txBody>
      </p:sp>
      <p:sp>
        <p:nvSpPr>
          <p:cNvPr id="8" name="Sprechblase: oval 7">
            <a:extLst>
              <a:ext uri="{FF2B5EF4-FFF2-40B4-BE49-F238E27FC236}">
                <a16:creationId xmlns:a16="http://schemas.microsoft.com/office/drawing/2014/main" id="{9FEFD045-0A27-42E7-B2FA-80945758FDC4}"/>
              </a:ext>
            </a:extLst>
          </p:cNvPr>
          <p:cNvSpPr/>
          <p:nvPr/>
        </p:nvSpPr>
        <p:spPr>
          <a:xfrm>
            <a:off x="8823123" y="5283811"/>
            <a:ext cx="2861272" cy="1118856"/>
          </a:xfrm>
          <a:prstGeom prst="wedgeEllipseCallout">
            <a:avLst>
              <a:gd name="adj1" fmla="val -248411"/>
              <a:gd name="adj2" fmla="val 92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de-DE" sz="1000" dirty="0">
                <a:solidFill>
                  <a:schemeClr val="bg1"/>
                </a:solidFill>
              </a:rPr>
              <a:t>Schlankheitsgrad</a:t>
            </a:r>
          </a:p>
          <a:p>
            <a:pPr marL="171450" indent="-171450">
              <a:buFont typeface="Arial" panose="020B0604020202020204" pitchFamily="34" charset="0"/>
              <a:buChar char="•"/>
            </a:pPr>
            <a:r>
              <a:rPr lang="de-DE" sz="1000" dirty="0">
                <a:solidFill>
                  <a:schemeClr val="bg1"/>
                </a:solidFill>
              </a:rPr>
              <a:t>Rührer/Durchmesser-Verhältnis</a:t>
            </a:r>
          </a:p>
          <a:p>
            <a:pPr marL="171450" indent="-171450">
              <a:buFont typeface="Arial" panose="020B0604020202020204" pitchFamily="34" charset="0"/>
              <a:buChar char="•"/>
            </a:pPr>
            <a:r>
              <a:rPr lang="de-DE" sz="1000" dirty="0">
                <a:solidFill>
                  <a:schemeClr val="bg1"/>
                </a:solidFill>
              </a:rPr>
              <a:t>Eingabeposition der Zuluft</a:t>
            </a:r>
          </a:p>
        </p:txBody>
      </p:sp>
      <p:sp>
        <p:nvSpPr>
          <p:cNvPr id="9" name="Sprechblase: oval 8">
            <a:extLst>
              <a:ext uri="{FF2B5EF4-FFF2-40B4-BE49-F238E27FC236}">
                <a16:creationId xmlns:a16="http://schemas.microsoft.com/office/drawing/2014/main" id="{4831DCE7-CA77-4859-8263-F8C8DFDE421F}"/>
              </a:ext>
            </a:extLst>
          </p:cNvPr>
          <p:cNvSpPr/>
          <p:nvPr/>
        </p:nvSpPr>
        <p:spPr>
          <a:xfrm>
            <a:off x="9063250" y="5161906"/>
            <a:ext cx="2861272" cy="1118856"/>
          </a:xfrm>
          <a:prstGeom prst="wedgeEllipseCallout">
            <a:avLst>
              <a:gd name="adj1" fmla="val -189973"/>
              <a:gd name="adj2" fmla="val 19762"/>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de-DE" sz="1000" dirty="0">
                <a:solidFill>
                  <a:schemeClr val="bg1"/>
                </a:solidFill>
              </a:rPr>
              <a:t>Molenbrüche in Zuluft O</a:t>
            </a:r>
            <a:r>
              <a:rPr lang="de-DE" sz="1000" baseline="-25000" dirty="0">
                <a:solidFill>
                  <a:schemeClr val="bg1"/>
                </a:solidFill>
              </a:rPr>
              <a:t>2</a:t>
            </a:r>
            <a:r>
              <a:rPr lang="de-DE" sz="1000" dirty="0">
                <a:solidFill>
                  <a:schemeClr val="bg1"/>
                </a:solidFill>
              </a:rPr>
              <a:t> &amp; CO</a:t>
            </a:r>
            <a:r>
              <a:rPr lang="de-DE" sz="1000" baseline="-25000" dirty="0">
                <a:solidFill>
                  <a:schemeClr val="bg1"/>
                </a:solidFill>
              </a:rPr>
              <a:t>2</a:t>
            </a:r>
          </a:p>
          <a:p>
            <a:pPr marL="171450" indent="-171450">
              <a:buFont typeface="Arial" panose="020B0604020202020204" pitchFamily="34" charset="0"/>
              <a:buChar char="•"/>
            </a:pPr>
            <a:r>
              <a:rPr lang="de-DE" sz="1000" dirty="0">
                <a:solidFill>
                  <a:schemeClr val="bg1"/>
                </a:solidFill>
              </a:rPr>
              <a:t>…in Abgas eingeben, bei Bedarf</a:t>
            </a:r>
          </a:p>
          <a:p>
            <a:pPr marL="171450" indent="-171450">
              <a:buFont typeface="Arial" panose="020B0604020202020204" pitchFamily="34" charset="0"/>
              <a:buChar char="•"/>
            </a:pPr>
            <a:r>
              <a:rPr lang="de-DE" sz="1000" dirty="0">
                <a:solidFill>
                  <a:schemeClr val="bg1"/>
                </a:solidFill>
              </a:rPr>
              <a:t>Respirationsquotient (vgl. berechneter Wert und GUID)</a:t>
            </a:r>
          </a:p>
        </p:txBody>
      </p:sp>
      <p:sp>
        <p:nvSpPr>
          <p:cNvPr id="13" name="Pfeil: nach oben und unten 12">
            <a:extLst>
              <a:ext uri="{FF2B5EF4-FFF2-40B4-BE49-F238E27FC236}">
                <a16:creationId xmlns:a16="http://schemas.microsoft.com/office/drawing/2014/main" id="{766E40D2-ABFB-47BE-8E89-ECC556F69EC5}"/>
              </a:ext>
            </a:extLst>
          </p:cNvPr>
          <p:cNvSpPr/>
          <p:nvPr/>
        </p:nvSpPr>
        <p:spPr>
          <a:xfrm>
            <a:off x="4719936" y="5524241"/>
            <a:ext cx="313509" cy="8784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Denkblase: wolkenförmig 6">
            <a:extLst>
              <a:ext uri="{FF2B5EF4-FFF2-40B4-BE49-F238E27FC236}">
                <a16:creationId xmlns:a16="http://schemas.microsoft.com/office/drawing/2014/main" id="{2AEC1D56-2EFB-482D-851A-94E4A5F9A90A}"/>
              </a:ext>
            </a:extLst>
          </p:cNvPr>
          <p:cNvSpPr/>
          <p:nvPr/>
        </p:nvSpPr>
        <p:spPr>
          <a:xfrm>
            <a:off x="2924399" y="582879"/>
            <a:ext cx="4160186" cy="328086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rgbClr val="92D050"/>
                </a:solidFill>
              </a:rPr>
              <a:t>Phase 1: Alle Mittel- und Langzeitvariablen (</a:t>
            </a:r>
            <a:r>
              <a:rPr lang="de-DE" sz="2800" dirty="0">
                <a:solidFill>
                  <a:srgbClr val="E132EE"/>
                </a:solidFill>
                <a:highlight>
                  <a:srgbClr val="FFFF00"/>
                </a:highlight>
              </a:rPr>
              <a:t>lila</a:t>
            </a:r>
            <a:r>
              <a:rPr lang="de-DE" sz="2800" dirty="0">
                <a:solidFill>
                  <a:srgbClr val="92D050"/>
                </a:solidFill>
              </a:rPr>
              <a:t>)eintragen</a:t>
            </a:r>
          </a:p>
        </p:txBody>
      </p:sp>
      <p:sp>
        <p:nvSpPr>
          <p:cNvPr id="14" name="Sprechblase: oval 13">
            <a:extLst>
              <a:ext uri="{FF2B5EF4-FFF2-40B4-BE49-F238E27FC236}">
                <a16:creationId xmlns:a16="http://schemas.microsoft.com/office/drawing/2014/main" id="{5950FC65-B736-401B-B6DD-D1BF5D2F333D}"/>
              </a:ext>
            </a:extLst>
          </p:cNvPr>
          <p:cNvSpPr/>
          <p:nvPr/>
        </p:nvSpPr>
        <p:spPr>
          <a:xfrm>
            <a:off x="8718957" y="4247225"/>
            <a:ext cx="2861272" cy="1118856"/>
          </a:xfrm>
          <a:prstGeom prst="wedgeEllipseCallout">
            <a:avLst>
              <a:gd name="adj1" fmla="val -125601"/>
              <a:gd name="adj2" fmla="val 341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de-DE" sz="1000" dirty="0">
                <a:solidFill>
                  <a:schemeClr val="bg1"/>
                </a:solidFill>
              </a:rPr>
              <a:t>Spezifische Wärmeproduktion (Q/OUR)</a:t>
            </a:r>
          </a:p>
          <a:p>
            <a:pPr marL="171450" indent="-171450">
              <a:buFont typeface="Arial" panose="020B0604020202020204" pitchFamily="34" charset="0"/>
              <a:buChar char="•"/>
            </a:pPr>
            <a:r>
              <a:rPr lang="de-DE" sz="1000" dirty="0">
                <a:solidFill>
                  <a:schemeClr val="bg1"/>
                </a:solidFill>
              </a:rPr>
              <a:t>Wärmedurchgangskoeffizient</a:t>
            </a:r>
          </a:p>
        </p:txBody>
      </p:sp>
      <p:pic>
        <p:nvPicPr>
          <p:cNvPr id="15" name="Grafik 14">
            <a:extLst>
              <a:ext uri="{FF2B5EF4-FFF2-40B4-BE49-F238E27FC236}">
                <a16:creationId xmlns:a16="http://schemas.microsoft.com/office/drawing/2014/main" id="{DD5628B8-9B39-408A-A39D-396826DFCF0A}"/>
              </a:ext>
            </a:extLst>
          </p:cNvPr>
          <p:cNvPicPr>
            <a:picLocks noChangeAspect="1"/>
          </p:cNvPicPr>
          <p:nvPr/>
        </p:nvPicPr>
        <p:blipFill>
          <a:blip r:embed="rId5"/>
          <a:stretch>
            <a:fillRect/>
          </a:stretch>
        </p:blipFill>
        <p:spPr>
          <a:xfrm>
            <a:off x="267478" y="3370607"/>
            <a:ext cx="11088974" cy="3275860"/>
          </a:xfrm>
          <a:prstGeom prst="rect">
            <a:avLst/>
          </a:prstGeom>
        </p:spPr>
      </p:pic>
      <p:sp>
        <p:nvSpPr>
          <p:cNvPr id="16" name="Sprechblase: oval 15">
            <a:extLst>
              <a:ext uri="{FF2B5EF4-FFF2-40B4-BE49-F238E27FC236}">
                <a16:creationId xmlns:a16="http://schemas.microsoft.com/office/drawing/2014/main" id="{58D86682-5BDB-45CB-9510-53EF1A41063A}"/>
              </a:ext>
            </a:extLst>
          </p:cNvPr>
          <p:cNvSpPr/>
          <p:nvPr/>
        </p:nvSpPr>
        <p:spPr>
          <a:xfrm>
            <a:off x="3770057" y="2497395"/>
            <a:ext cx="3650669" cy="1699973"/>
          </a:xfrm>
          <a:prstGeom prst="wedgeEllipseCallout">
            <a:avLst>
              <a:gd name="adj1" fmla="val -109021"/>
              <a:gd name="adj2" fmla="val 40539"/>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de-DE" sz="1000" dirty="0">
                <a:solidFill>
                  <a:schemeClr val="bg1"/>
                </a:solidFill>
              </a:rPr>
              <a:t>Rührsystem auswählen </a:t>
            </a:r>
          </a:p>
          <a:p>
            <a:r>
              <a:rPr lang="de-DE" sz="1000" dirty="0">
                <a:solidFill>
                  <a:schemeClr val="bg1"/>
                </a:solidFill>
              </a:rPr>
              <a:t>     1 = Scheiben-Rührer (</a:t>
            </a:r>
            <a:r>
              <a:rPr lang="de-DE" sz="1000" dirty="0" err="1">
                <a:solidFill>
                  <a:schemeClr val="bg1"/>
                </a:solidFill>
              </a:rPr>
              <a:t>Ruston</a:t>
            </a:r>
            <a:r>
              <a:rPr lang="de-DE" sz="1000" dirty="0">
                <a:solidFill>
                  <a:schemeClr val="bg1"/>
                </a:solidFill>
              </a:rPr>
              <a:t>-Turbine)</a:t>
            </a:r>
          </a:p>
          <a:p>
            <a:r>
              <a:rPr lang="de-DE" sz="1000" dirty="0">
                <a:solidFill>
                  <a:schemeClr val="bg1"/>
                </a:solidFill>
              </a:rPr>
              <a:t>     2 = Propeller-Rührer</a:t>
            </a:r>
          </a:p>
          <a:p>
            <a:r>
              <a:rPr lang="de-DE" sz="1000" dirty="0">
                <a:solidFill>
                  <a:schemeClr val="bg1"/>
                </a:solidFill>
              </a:rPr>
              <a:t>     3 = Inter-MIG-Rührer </a:t>
            </a:r>
          </a:p>
          <a:p>
            <a:r>
              <a:rPr lang="de-DE" sz="1000" dirty="0">
                <a:solidFill>
                  <a:schemeClr val="bg1"/>
                </a:solidFill>
              </a:rPr>
              <a:t>     4 = individuell/Eigenbau/Spezialausführung</a:t>
            </a:r>
          </a:p>
        </p:txBody>
      </p:sp>
      <p:sp>
        <p:nvSpPr>
          <p:cNvPr id="17" name="Sprechblase: oval 16">
            <a:extLst>
              <a:ext uri="{FF2B5EF4-FFF2-40B4-BE49-F238E27FC236}">
                <a16:creationId xmlns:a16="http://schemas.microsoft.com/office/drawing/2014/main" id="{6B60B377-54EE-4952-BBE4-43996F5A694B}"/>
              </a:ext>
            </a:extLst>
          </p:cNvPr>
          <p:cNvSpPr/>
          <p:nvPr/>
        </p:nvSpPr>
        <p:spPr>
          <a:xfrm>
            <a:off x="4099432" y="4377376"/>
            <a:ext cx="2861272" cy="1118856"/>
          </a:xfrm>
          <a:prstGeom prst="wedgeEllipseCallout">
            <a:avLst>
              <a:gd name="adj1" fmla="val -129427"/>
              <a:gd name="adj2" fmla="val 571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de-DE" sz="1000" b="1" dirty="0">
                <a:solidFill>
                  <a:srgbClr val="0070C0"/>
                </a:solidFill>
              </a:rPr>
              <a:t>Bei Wahl „4“ eigene Ne-Wert eintragen oder aus Messung von unten übernehmen</a:t>
            </a:r>
          </a:p>
        </p:txBody>
      </p:sp>
      <p:sp>
        <p:nvSpPr>
          <p:cNvPr id="4" name="Pfeil: nach oben 3">
            <a:extLst>
              <a:ext uri="{FF2B5EF4-FFF2-40B4-BE49-F238E27FC236}">
                <a16:creationId xmlns:a16="http://schemas.microsoft.com/office/drawing/2014/main" id="{481B0ACD-4E19-4AA0-B4B4-F263211B560F}"/>
              </a:ext>
            </a:extLst>
          </p:cNvPr>
          <p:cNvSpPr/>
          <p:nvPr/>
        </p:nvSpPr>
        <p:spPr>
          <a:xfrm rot="15500499">
            <a:off x="3055259" y="3982213"/>
            <a:ext cx="151218" cy="277032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Stern: 7 Zacken 4">
            <a:hlinkClick r:id="rId6" action="ppaction://hlinksldjump"/>
            <a:extLst>
              <a:ext uri="{FF2B5EF4-FFF2-40B4-BE49-F238E27FC236}">
                <a16:creationId xmlns:a16="http://schemas.microsoft.com/office/drawing/2014/main" id="{9165A5F0-63AB-44B5-AF02-3A5230B338C3}"/>
              </a:ext>
            </a:extLst>
          </p:cNvPr>
          <p:cNvSpPr/>
          <p:nvPr/>
        </p:nvSpPr>
        <p:spPr>
          <a:xfrm>
            <a:off x="9153361" y="4880739"/>
            <a:ext cx="1240744" cy="1055803"/>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NEXT</a:t>
            </a:r>
          </a:p>
        </p:txBody>
      </p:sp>
    </p:spTree>
    <p:extLst>
      <p:ext uri="{BB962C8B-B14F-4D97-AF65-F5344CB8AC3E}">
        <p14:creationId xmlns:p14="http://schemas.microsoft.com/office/powerpoint/2010/main" val="329158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1500"/>
                            </p:stCondLst>
                            <p:childTnLst>
                              <p:par>
                                <p:cTn id="11" presetID="53" presetClass="exit" presetSubtype="32" fill="hold" grpId="2" nodeType="afterEffect">
                                  <p:stCondLst>
                                    <p:cond delay="4250"/>
                                  </p:stCondLst>
                                  <p:childTnLst>
                                    <p:anim calcmode="lin" valueType="num">
                                      <p:cBhvr>
                                        <p:cTn id="12" dur="500"/>
                                        <p:tgtEl>
                                          <p:spTgt spid="7"/>
                                        </p:tgtEl>
                                        <p:attrNameLst>
                                          <p:attrName>ppt_w</p:attrName>
                                        </p:attrNameLst>
                                      </p:cBhvr>
                                      <p:tavLst>
                                        <p:tav tm="0">
                                          <p:val>
                                            <p:strVal val="ppt_w"/>
                                          </p:val>
                                        </p:tav>
                                        <p:tav tm="100000">
                                          <p:val>
                                            <p:fltVal val="0"/>
                                          </p:val>
                                        </p:tav>
                                      </p:tavLst>
                                    </p:anim>
                                    <p:anim calcmode="lin" valueType="num">
                                      <p:cBhvr>
                                        <p:cTn id="13" dur="500"/>
                                        <p:tgtEl>
                                          <p:spTgt spid="7"/>
                                        </p:tgtEl>
                                        <p:attrNameLst>
                                          <p:attrName>ppt_h</p:attrName>
                                        </p:attrNameLst>
                                      </p:cBhvr>
                                      <p:tavLst>
                                        <p:tav tm="0">
                                          <p:val>
                                            <p:strVal val="ppt_h"/>
                                          </p:val>
                                        </p:tav>
                                        <p:tav tm="100000">
                                          <p:val>
                                            <p:fltVal val="0"/>
                                          </p:val>
                                        </p:tav>
                                      </p:tavLst>
                                    </p:anim>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par>
                          <p:cTn id="16" fill="hold">
                            <p:stCondLst>
                              <p:cond delay="6250"/>
                            </p:stCondLst>
                            <p:childTnLst>
                              <p:par>
                                <p:cTn id="17" presetID="53"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6750"/>
                            </p:stCondLst>
                            <p:childTnLst>
                              <p:par>
                                <p:cTn id="23" presetID="22" presetClass="entr" presetSubtype="2"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righ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xit" presetSubtype="32" fill="hold" grpId="1" nodeType="clickEffect">
                                  <p:stCondLst>
                                    <p:cond delay="0"/>
                                  </p:stCondLst>
                                  <p:childTnLst>
                                    <p:anim calcmode="lin" valueType="num">
                                      <p:cBhvr>
                                        <p:cTn id="29" dur="1000"/>
                                        <p:tgtEl>
                                          <p:spTgt spid="8"/>
                                        </p:tgtEl>
                                        <p:attrNameLst>
                                          <p:attrName>ppt_w</p:attrName>
                                        </p:attrNameLst>
                                      </p:cBhvr>
                                      <p:tavLst>
                                        <p:tav tm="0">
                                          <p:val>
                                            <p:strVal val="ppt_w"/>
                                          </p:val>
                                        </p:tav>
                                        <p:tav tm="100000">
                                          <p:val>
                                            <p:fltVal val="0"/>
                                          </p:val>
                                        </p:tav>
                                      </p:tavLst>
                                    </p:anim>
                                    <p:anim calcmode="lin" valueType="num">
                                      <p:cBhvr>
                                        <p:cTn id="30" dur="1000"/>
                                        <p:tgtEl>
                                          <p:spTgt spid="8"/>
                                        </p:tgtEl>
                                        <p:attrNameLst>
                                          <p:attrName>ppt_h</p:attrName>
                                        </p:attrNameLst>
                                      </p:cBhvr>
                                      <p:tavLst>
                                        <p:tav tm="0">
                                          <p:val>
                                            <p:strVal val="ppt_h"/>
                                          </p:val>
                                        </p:tav>
                                        <p:tav tm="100000">
                                          <p:val>
                                            <p:fltVal val="0"/>
                                          </p:val>
                                        </p:tav>
                                      </p:tavLst>
                                    </p:anim>
                                    <p:animEffect transition="out" filter="fade">
                                      <p:cBhvr>
                                        <p:cTn id="31" dur="1000"/>
                                        <p:tgtEl>
                                          <p:spTgt spid="8"/>
                                        </p:tgtEl>
                                      </p:cBhvr>
                                    </p:animEffect>
                                    <p:set>
                                      <p:cBhvr>
                                        <p:cTn id="32" dur="1" fill="hold">
                                          <p:stCondLst>
                                            <p:cond delay="999"/>
                                          </p:stCondLst>
                                        </p:cTn>
                                        <p:tgtEl>
                                          <p:spTgt spid="8"/>
                                        </p:tgtEl>
                                        <p:attrNameLst>
                                          <p:attrName>style.visibility</p:attrName>
                                        </p:attrNameLst>
                                      </p:cBhvr>
                                      <p:to>
                                        <p:strVal val="hidden"/>
                                      </p:to>
                                    </p:set>
                                  </p:childTnLst>
                                </p:cTn>
                              </p:par>
                            </p:childTnLst>
                          </p:cTn>
                        </p:par>
                        <p:par>
                          <p:cTn id="33" fill="hold">
                            <p:stCondLst>
                              <p:cond delay="1000"/>
                            </p:stCondLst>
                            <p:childTnLst>
                              <p:par>
                                <p:cTn id="34" presetID="22" presetClass="entr" presetSubtype="2"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right)">
                                      <p:cBhvr>
                                        <p:cTn id="36" dur="1000"/>
                                        <p:tgtEl>
                                          <p:spTgt spid="9"/>
                                        </p:tgtEl>
                                      </p:cBhvr>
                                    </p:animEffect>
                                  </p:childTnLst>
                                </p:cTn>
                              </p:par>
                            </p:childTnLst>
                          </p:cTn>
                        </p:par>
                        <p:par>
                          <p:cTn id="37" fill="hold">
                            <p:stCondLst>
                              <p:cond delay="2000"/>
                            </p:stCondLst>
                            <p:childTnLst>
                              <p:par>
                                <p:cTn id="38" presetID="53" presetClass="entr" presetSubtype="16"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1250" fill="hold"/>
                                        <p:tgtEl>
                                          <p:spTgt spid="13"/>
                                        </p:tgtEl>
                                        <p:attrNameLst>
                                          <p:attrName>ppt_w</p:attrName>
                                        </p:attrNameLst>
                                      </p:cBhvr>
                                      <p:tavLst>
                                        <p:tav tm="0">
                                          <p:val>
                                            <p:fltVal val="0"/>
                                          </p:val>
                                        </p:tav>
                                        <p:tav tm="100000">
                                          <p:val>
                                            <p:strVal val="#ppt_w"/>
                                          </p:val>
                                        </p:tav>
                                      </p:tavLst>
                                    </p:anim>
                                    <p:anim calcmode="lin" valueType="num">
                                      <p:cBhvr>
                                        <p:cTn id="41" dur="1250" fill="hold"/>
                                        <p:tgtEl>
                                          <p:spTgt spid="13"/>
                                        </p:tgtEl>
                                        <p:attrNameLst>
                                          <p:attrName>ppt_h</p:attrName>
                                        </p:attrNameLst>
                                      </p:cBhvr>
                                      <p:tavLst>
                                        <p:tav tm="0">
                                          <p:val>
                                            <p:fltVal val="0"/>
                                          </p:val>
                                        </p:tav>
                                        <p:tav tm="100000">
                                          <p:val>
                                            <p:strVal val="#ppt_h"/>
                                          </p:val>
                                        </p:tav>
                                      </p:tavLst>
                                    </p:anim>
                                    <p:animEffect transition="in" filter="fade">
                                      <p:cBhvr>
                                        <p:cTn id="42" dur="1250"/>
                                        <p:tgtEl>
                                          <p:spTgt spid="13"/>
                                        </p:tgtEl>
                                      </p:cBhvr>
                                    </p:animEffect>
                                  </p:childTnLst>
                                </p:cTn>
                              </p:par>
                            </p:childTnLst>
                          </p:cTn>
                        </p:par>
                        <p:par>
                          <p:cTn id="43" fill="hold">
                            <p:stCondLst>
                              <p:cond delay="3250"/>
                            </p:stCondLst>
                            <p:childTnLst>
                              <p:par>
                                <p:cTn id="44" presetID="6" presetClass="emph" presetSubtype="0" fill="hold" grpId="1" nodeType="afterEffect">
                                  <p:stCondLst>
                                    <p:cond delay="500"/>
                                  </p:stCondLst>
                                  <p:childTnLst>
                                    <p:animScale>
                                      <p:cBhvr>
                                        <p:cTn id="45" dur="1000" fill="hold"/>
                                        <p:tgtEl>
                                          <p:spTgt spid="13"/>
                                        </p:tgtEl>
                                      </p:cBhvr>
                                      <p:by x="150000" y="150000"/>
                                    </p:animScale>
                                  </p:childTnLst>
                                </p:cTn>
                              </p:par>
                            </p:childTnLst>
                          </p:cTn>
                        </p:par>
                        <p:par>
                          <p:cTn id="46" fill="hold">
                            <p:stCondLst>
                              <p:cond delay="4750"/>
                            </p:stCondLst>
                            <p:childTnLst>
                              <p:par>
                                <p:cTn id="47" presetID="53" presetClass="exit" presetSubtype="32" fill="hold" grpId="2" nodeType="afterEffect">
                                  <p:stCondLst>
                                    <p:cond delay="750"/>
                                  </p:stCondLst>
                                  <p:childTnLst>
                                    <p:anim calcmode="lin" valueType="num">
                                      <p:cBhvr>
                                        <p:cTn id="48" dur="500"/>
                                        <p:tgtEl>
                                          <p:spTgt spid="13"/>
                                        </p:tgtEl>
                                        <p:attrNameLst>
                                          <p:attrName>ppt_w</p:attrName>
                                        </p:attrNameLst>
                                      </p:cBhvr>
                                      <p:tavLst>
                                        <p:tav tm="0">
                                          <p:val>
                                            <p:strVal val="ppt_w"/>
                                          </p:val>
                                        </p:tav>
                                        <p:tav tm="100000">
                                          <p:val>
                                            <p:fltVal val="0"/>
                                          </p:val>
                                        </p:tav>
                                      </p:tavLst>
                                    </p:anim>
                                    <p:anim calcmode="lin" valueType="num">
                                      <p:cBhvr>
                                        <p:cTn id="49" dur="500"/>
                                        <p:tgtEl>
                                          <p:spTgt spid="13"/>
                                        </p:tgtEl>
                                        <p:attrNameLst>
                                          <p:attrName>ppt_h</p:attrName>
                                        </p:attrNameLst>
                                      </p:cBhvr>
                                      <p:tavLst>
                                        <p:tav tm="0">
                                          <p:val>
                                            <p:strVal val="ppt_h"/>
                                          </p:val>
                                        </p:tav>
                                        <p:tav tm="100000">
                                          <p:val>
                                            <p:fltVal val="0"/>
                                          </p:val>
                                        </p:tav>
                                      </p:tavLst>
                                    </p:anim>
                                    <p:animEffect transition="out" filter="fade">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grpId="1" nodeType="clickEffect">
                                  <p:stCondLst>
                                    <p:cond delay="0"/>
                                  </p:stCondLst>
                                  <p:childTnLst>
                                    <p:anim calcmode="lin" valueType="num">
                                      <p:cBhvr>
                                        <p:cTn id="55" dur="500"/>
                                        <p:tgtEl>
                                          <p:spTgt spid="9"/>
                                        </p:tgtEl>
                                        <p:attrNameLst>
                                          <p:attrName>ppt_w</p:attrName>
                                        </p:attrNameLst>
                                      </p:cBhvr>
                                      <p:tavLst>
                                        <p:tav tm="0">
                                          <p:val>
                                            <p:strVal val="ppt_w"/>
                                          </p:val>
                                        </p:tav>
                                        <p:tav tm="100000">
                                          <p:val>
                                            <p:fltVal val="0"/>
                                          </p:val>
                                        </p:tav>
                                      </p:tavLst>
                                    </p:anim>
                                    <p:anim calcmode="lin" valueType="num">
                                      <p:cBhvr>
                                        <p:cTn id="56" dur="500"/>
                                        <p:tgtEl>
                                          <p:spTgt spid="9"/>
                                        </p:tgtEl>
                                        <p:attrNameLst>
                                          <p:attrName>ppt_h</p:attrName>
                                        </p:attrNameLst>
                                      </p:cBhvr>
                                      <p:tavLst>
                                        <p:tav tm="0">
                                          <p:val>
                                            <p:strVal val="ppt_h"/>
                                          </p:val>
                                        </p:tav>
                                        <p:tav tm="100000">
                                          <p:val>
                                            <p:fltVal val="0"/>
                                          </p:val>
                                        </p:tav>
                                      </p:tavLst>
                                    </p:anim>
                                    <p:animEffect transition="out" filter="fade">
                                      <p:cBhvr>
                                        <p:cTn id="57" dur="500"/>
                                        <p:tgtEl>
                                          <p:spTgt spid="9"/>
                                        </p:tgtEl>
                                      </p:cBhvr>
                                    </p:animEffect>
                                    <p:set>
                                      <p:cBhvr>
                                        <p:cTn id="58" dur="1" fill="hold">
                                          <p:stCondLst>
                                            <p:cond delay="499"/>
                                          </p:stCondLst>
                                        </p:cTn>
                                        <p:tgtEl>
                                          <p:spTgt spid="9"/>
                                        </p:tgtEl>
                                        <p:attrNameLst>
                                          <p:attrName>style.visibility</p:attrName>
                                        </p:attrNameLst>
                                      </p:cBhvr>
                                      <p:to>
                                        <p:strVal val="hidden"/>
                                      </p:to>
                                    </p:set>
                                  </p:childTnLst>
                                </p:cTn>
                              </p:par>
                            </p:childTnLst>
                          </p:cTn>
                        </p:par>
                        <p:par>
                          <p:cTn id="59" fill="hold">
                            <p:stCondLst>
                              <p:cond delay="500"/>
                            </p:stCondLst>
                            <p:childTnLst>
                              <p:par>
                                <p:cTn id="60" presetID="53" presetClass="exit" presetSubtype="32" fill="hold" nodeType="afterEffect">
                                  <p:stCondLst>
                                    <p:cond delay="1000"/>
                                  </p:stCondLst>
                                  <p:childTnLst>
                                    <p:anim calcmode="lin" valueType="num">
                                      <p:cBhvr>
                                        <p:cTn id="61" dur="500"/>
                                        <p:tgtEl>
                                          <p:spTgt spid="10"/>
                                        </p:tgtEl>
                                        <p:attrNameLst>
                                          <p:attrName>ppt_w</p:attrName>
                                        </p:attrNameLst>
                                      </p:cBhvr>
                                      <p:tavLst>
                                        <p:tav tm="0">
                                          <p:val>
                                            <p:strVal val="ppt_w"/>
                                          </p:val>
                                        </p:tav>
                                        <p:tav tm="100000">
                                          <p:val>
                                            <p:fltVal val="0"/>
                                          </p:val>
                                        </p:tav>
                                      </p:tavLst>
                                    </p:anim>
                                    <p:anim calcmode="lin" valueType="num">
                                      <p:cBhvr>
                                        <p:cTn id="62" dur="500"/>
                                        <p:tgtEl>
                                          <p:spTgt spid="10"/>
                                        </p:tgtEl>
                                        <p:attrNameLst>
                                          <p:attrName>ppt_h</p:attrName>
                                        </p:attrNameLst>
                                      </p:cBhvr>
                                      <p:tavLst>
                                        <p:tav tm="0">
                                          <p:val>
                                            <p:strVal val="ppt_h"/>
                                          </p:val>
                                        </p:tav>
                                        <p:tav tm="100000">
                                          <p:val>
                                            <p:fltVal val="0"/>
                                          </p:val>
                                        </p:tav>
                                      </p:tavLst>
                                    </p:anim>
                                    <p:animEffect transition="out" filter="fade">
                                      <p:cBhvr>
                                        <p:cTn id="63" dur="500"/>
                                        <p:tgtEl>
                                          <p:spTgt spid="10"/>
                                        </p:tgtEl>
                                      </p:cBhvr>
                                    </p:animEffect>
                                    <p:set>
                                      <p:cBhvr>
                                        <p:cTn id="64" dur="1" fill="hold">
                                          <p:stCondLst>
                                            <p:cond delay="499"/>
                                          </p:stCondLst>
                                        </p:cTn>
                                        <p:tgtEl>
                                          <p:spTgt spid="10"/>
                                        </p:tgtEl>
                                        <p:attrNameLst>
                                          <p:attrName>style.visibility</p:attrName>
                                        </p:attrNameLst>
                                      </p:cBhvr>
                                      <p:to>
                                        <p:strVal val="hidden"/>
                                      </p:to>
                                    </p:set>
                                  </p:childTnLst>
                                </p:cTn>
                              </p:par>
                            </p:childTnLst>
                          </p:cTn>
                        </p:par>
                        <p:par>
                          <p:cTn id="65" fill="hold">
                            <p:stCondLst>
                              <p:cond delay="2000"/>
                            </p:stCondLst>
                            <p:childTnLst>
                              <p:par>
                                <p:cTn id="66" presetID="53" presetClass="entr" presetSubtype="16"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childTnLst>
                          </p:cTn>
                        </p:par>
                        <p:par>
                          <p:cTn id="71" fill="hold">
                            <p:stCondLst>
                              <p:cond delay="2500"/>
                            </p:stCondLst>
                            <p:childTnLst>
                              <p:par>
                                <p:cTn id="72" presetID="22" presetClass="entr" presetSubtype="2" fill="hold" grpId="0"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right)">
                                      <p:cBhvr>
                                        <p:cTn id="74" dur="1000"/>
                                        <p:tgtEl>
                                          <p:spTgt spid="14"/>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xit" presetSubtype="32" fill="hold" grpId="1" nodeType="clickEffect">
                                  <p:stCondLst>
                                    <p:cond delay="0"/>
                                  </p:stCondLst>
                                  <p:childTnLst>
                                    <p:anim calcmode="lin" valueType="num">
                                      <p:cBhvr>
                                        <p:cTn id="78" dur="500"/>
                                        <p:tgtEl>
                                          <p:spTgt spid="14"/>
                                        </p:tgtEl>
                                        <p:attrNameLst>
                                          <p:attrName>ppt_w</p:attrName>
                                        </p:attrNameLst>
                                      </p:cBhvr>
                                      <p:tavLst>
                                        <p:tav tm="0">
                                          <p:val>
                                            <p:strVal val="ppt_w"/>
                                          </p:val>
                                        </p:tav>
                                        <p:tav tm="100000">
                                          <p:val>
                                            <p:fltVal val="0"/>
                                          </p:val>
                                        </p:tav>
                                      </p:tavLst>
                                    </p:anim>
                                    <p:anim calcmode="lin" valueType="num">
                                      <p:cBhvr>
                                        <p:cTn id="79" dur="500"/>
                                        <p:tgtEl>
                                          <p:spTgt spid="14"/>
                                        </p:tgtEl>
                                        <p:attrNameLst>
                                          <p:attrName>ppt_h</p:attrName>
                                        </p:attrNameLst>
                                      </p:cBhvr>
                                      <p:tavLst>
                                        <p:tav tm="0">
                                          <p:val>
                                            <p:strVal val="ppt_h"/>
                                          </p:val>
                                        </p:tav>
                                        <p:tav tm="100000">
                                          <p:val>
                                            <p:fltVal val="0"/>
                                          </p:val>
                                        </p:tav>
                                      </p:tavLst>
                                    </p:anim>
                                    <p:animEffect transition="out" filter="fade">
                                      <p:cBhvr>
                                        <p:cTn id="80" dur="500"/>
                                        <p:tgtEl>
                                          <p:spTgt spid="14"/>
                                        </p:tgtEl>
                                      </p:cBhvr>
                                    </p:animEffect>
                                    <p:set>
                                      <p:cBhvr>
                                        <p:cTn id="81" dur="1" fill="hold">
                                          <p:stCondLst>
                                            <p:cond delay="499"/>
                                          </p:stCondLst>
                                        </p:cTn>
                                        <p:tgtEl>
                                          <p:spTgt spid="14"/>
                                        </p:tgtEl>
                                        <p:attrNameLst>
                                          <p:attrName>style.visibility</p:attrName>
                                        </p:attrNameLst>
                                      </p:cBhvr>
                                      <p:to>
                                        <p:strVal val="hidden"/>
                                      </p:to>
                                    </p:set>
                                  </p:childTnLst>
                                </p:cTn>
                              </p:par>
                            </p:childTnLst>
                          </p:cTn>
                        </p:par>
                        <p:par>
                          <p:cTn id="82" fill="hold">
                            <p:stCondLst>
                              <p:cond delay="500"/>
                            </p:stCondLst>
                            <p:childTnLst>
                              <p:par>
                                <p:cTn id="83" presetID="53" presetClass="exit" presetSubtype="32" fill="hold" nodeType="afterEffect">
                                  <p:stCondLst>
                                    <p:cond delay="0"/>
                                  </p:stCondLst>
                                  <p:childTnLst>
                                    <p:anim calcmode="lin" valueType="num">
                                      <p:cBhvr>
                                        <p:cTn id="84" dur="500"/>
                                        <p:tgtEl>
                                          <p:spTgt spid="11"/>
                                        </p:tgtEl>
                                        <p:attrNameLst>
                                          <p:attrName>ppt_w</p:attrName>
                                        </p:attrNameLst>
                                      </p:cBhvr>
                                      <p:tavLst>
                                        <p:tav tm="0">
                                          <p:val>
                                            <p:strVal val="ppt_w"/>
                                          </p:val>
                                        </p:tav>
                                        <p:tav tm="100000">
                                          <p:val>
                                            <p:fltVal val="0"/>
                                          </p:val>
                                        </p:tav>
                                      </p:tavLst>
                                    </p:anim>
                                    <p:anim calcmode="lin" valueType="num">
                                      <p:cBhvr>
                                        <p:cTn id="85" dur="500"/>
                                        <p:tgtEl>
                                          <p:spTgt spid="11"/>
                                        </p:tgtEl>
                                        <p:attrNameLst>
                                          <p:attrName>ppt_h</p:attrName>
                                        </p:attrNameLst>
                                      </p:cBhvr>
                                      <p:tavLst>
                                        <p:tav tm="0">
                                          <p:val>
                                            <p:strVal val="ppt_h"/>
                                          </p:val>
                                        </p:tav>
                                        <p:tav tm="100000">
                                          <p:val>
                                            <p:fltVal val="0"/>
                                          </p:val>
                                        </p:tav>
                                      </p:tavLst>
                                    </p:anim>
                                    <p:animEffect transition="out" filter="fade">
                                      <p:cBhvr>
                                        <p:cTn id="86" dur="500"/>
                                        <p:tgtEl>
                                          <p:spTgt spid="11"/>
                                        </p:tgtEl>
                                      </p:cBhvr>
                                    </p:animEffect>
                                    <p:set>
                                      <p:cBhvr>
                                        <p:cTn id="87" dur="1" fill="hold">
                                          <p:stCondLst>
                                            <p:cond delay="499"/>
                                          </p:stCondLst>
                                        </p:cTn>
                                        <p:tgtEl>
                                          <p:spTgt spid="11"/>
                                        </p:tgtEl>
                                        <p:attrNameLst>
                                          <p:attrName>style.visibility</p:attrName>
                                        </p:attrNameLst>
                                      </p:cBhvr>
                                      <p:to>
                                        <p:strVal val="hidden"/>
                                      </p:to>
                                    </p:set>
                                  </p:childTnLst>
                                </p:cTn>
                              </p:par>
                            </p:childTnLst>
                          </p:cTn>
                        </p:par>
                        <p:par>
                          <p:cTn id="88" fill="hold">
                            <p:stCondLst>
                              <p:cond delay="1000"/>
                            </p:stCondLst>
                            <p:childTnLst>
                              <p:par>
                                <p:cTn id="89" presetID="53" presetClass="entr" presetSubtype="16" fill="hold" nodeType="afterEffect">
                                  <p:stCondLst>
                                    <p:cond delay="100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childTnLst>
                                </p:cTn>
                              </p:par>
                            </p:childTnLst>
                          </p:cTn>
                        </p:par>
                        <p:par>
                          <p:cTn id="94" fill="hold">
                            <p:stCondLst>
                              <p:cond delay="2500"/>
                            </p:stCondLst>
                            <p:childTnLst>
                              <p:par>
                                <p:cTn id="95" presetID="22" presetClass="entr" presetSubtype="2" fill="hold" grpId="0" nodeType="after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wipe(right)">
                                      <p:cBhvr>
                                        <p:cTn id="97" dur="1000"/>
                                        <p:tgtEl>
                                          <p:spTgt spid="16"/>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xit" presetSubtype="32" fill="hold" grpId="1" nodeType="clickEffect">
                                  <p:stCondLst>
                                    <p:cond delay="0"/>
                                  </p:stCondLst>
                                  <p:childTnLst>
                                    <p:anim calcmode="lin" valueType="num">
                                      <p:cBhvr>
                                        <p:cTn id="101" dur="500"/>
                                        <p:tgtEl>
                                          <p:spTgt spid="16"/>
                                        </p:tgtEl>
                                        <p:attrNameLst>
                                          <p:attrName>ppt_w</p:attrName>
                                        </p:attrNameLst>
                                      </p:cBhvr>
                                      <p:tavLst>
                                        <p:tav tm="0">
                                          <p:val>
                                            <p:strVal val="ppt_w"/>
                                          </p:val>
                                        </p:tav>
                                        <p:tav tm="100000">
                                          <p:val>
                                            <p:fltVal val="0"/>
                                          </p:val>
                                        </p:tav>
                                      </p:tavLst>
                                    </p:anim>
                                    <p:anim calcmode="lin" valueType="num">
                                      <p:cBhvr>
                                        <p:cTn id="102" dur="500"/>
                                        <p:tgtEl>
                                          <p:spTgt spid="16"/>
                                        </p:tgtEl>
                                        <p:attrNameLst>
                                          <p:attrName>ppt_h</p:attrName>
                                        </p:attrNameLst>
                                      </p:cBhvr>
                                      <p:tavLst>
                                        <p:tav tm="0">
                                          <p:val>
                                            <p:strVal val="ppt_h"/>
                                          </p:val>
                                        </p:tav>
                                        <p:tav tm="100000">
                                          <p:val>
                                            <p:fltVal val="0"/>
                                          </p:val>
                                        </p:tav>
                                      </p:tavLst>
                                    </p:anim>
                                    <p:animEffect transition="out" filter="fade">
                                      <p:cBhvr>
                                        <p:cTn id="103" dur="500"/>
                                        <p:tgtEl>
                                          <p:spTgt spid="16"/>
                                        </p:tgtEl>
                                      </p:cBhvr>
                                    </p:animEffect>
                                    <p:set>
                                      <p:cBhvr>
                                        <p:cTn id="104" dur="1" fill="hold">
                                          <p:stCondLst>
                                            <p:cond delay="499"/>
                                          </p:stCondLst>
                                        </p:cTn>
                                        <p:tgtEl>
                                          <p:spTgt spid="16"/>
                                        </p:tgtEl>
                                        <p:attrNameLst>
                                          <p:attrName>style.visibility</p:attrName>
                                        </p:attrNameLst>
                                      </p:cBhvr>
                                      <p:to>
                                        <p:strVal val="hidden"/>
                                      </p:to>
                                    </p:set>
                                  </p:childTnLst>
                                </p:cTn>
                              </p:par>
                            </p:childTnLst>
                          </p:cTn>
                        </p:par>
                        <p:par>
                          <p:cTn id="105" fill="hold">
                            <p:stCondLst>
                              <p:cond delay="500"/>
                            </p:stCondLst>
                            <p:childTnLst>
                              <p:par>
                                <p:cTn id="106" presetID="22" presetClass="entr" presetSubtype="2" fill="hold" grpId="0" nodeType="afterEffect">
                                  <p:stCondLst>
                                    <p:cond delay="0"/>
                                  </p:stCondLst>
                                  <p:childTnLst>
                                    <p:set>
                                      <p:cBhvr>
                                        <p:cTn id="107" dur="1" fill="hold">
                                          <p:stCondLst>
                                            <p:cond delay="0"/>
                                          </p:stCondLst>
                                        </p:cTn>
                                        <p:tgtEl>
                                          <p:spTgt spid="17"/>
                                        </p:tgtEl>
                                        <p:attrNameLst>
                                          <p:attrName>style.visibility</p:attrName>
                                        </p:attrNameLst>
                                      </p:cBhvr>
                                      <p:to>
                                        <p:strVal val="visible"/>
                                      </p:to>
                                    </p:set>
                                    <p:animEffect transition="in" filter="wipe(right)">
                                      <p:cBhvr>
                                        <p:cTn id="108" dur="1000"/>
                                        <p:tgtEl>
                                          <p:spTgt spid="17"/>
                                        </p:tgtEl>
                                      </p:cBhvr>
                                    </p:animEffect>
                                  </p:childTnLst>
                                </p:cTn>
                              </p:par>
                            </p:childTnLst>
                          </p:cTn>
                        </p:par>
                        <p:par>
                          <p:cTn id="109" fill="hold">
                            <p:stCondLst>
                              <p:cond delay="1500"/>
                            </p:stCondLst>
                            <p:childTnLst>
                              <p:par>
                                <p:cTn id="110" presetID="22" presetClass="entr" presetSubtype="2" fill="hold" grpId="0" nodeType="afterEffect">
                                  <p:stCondLst>
                                    <p:cond delay="0"/>
                                  </p:stCondLst>
                                  <p:childTnLst>
                                    <p:set>
                                      <p:cBhvr>
                                        <p:cTn id="111" dur="1" fill="hold">
                                          <p:stCondLst>
                                            <p:cond delay="0"/>
                                          </p:stCondLst>
                                        </p:cTn>
                                        <p:tgtEl>
                                          <p:spTgt spid="4"/>
                                        </p:tgtEl>
                                        <p:attrNameLst>
                                          <p:attrName>style.visibility</p:attrName>
                                        </p:attrNameLst>
                                      </p:cBhvr>
                                      <p:to>
                                        <p:strVal val="visible"/>
                                      </p:to>
                                    </p:set>
                                    <p:animEffect transition="in" filter="wipe(right)">
                                      <p:cBhvr>
                                        <p:cTn id="112" dur="1750"/>
                                        <p:tgtEl>
                                          <p:spTgt spid="4"/>
                                        </p:tgtEl>
                                      </p:cBhvr>
                                    </p:animEffect>
                                  </p:childTnLst>
                                </p:cTn>
                              </p:par>
                            </p:childTnLst>
                          </p:cTn>
                        </p:par>
                        <p:par>
                          <p:cTn id="113" fill="hold">
                            <p:stCondLst>
                              <p:cond delay="3250"/>
                            </p:stCondLst>
                            <p:childTnLst>
                              <p:par>
                                <p:cTn id="114" presetID="53" presetClass="exit" presetSubtype="32" fill="hold" grpId="1" nodeType="afterEffect">
                                  <p:stCondLst>
                                    <p:cond delay="2000"/>
                                  </p:stCondLst>
                                  <p:childTnLst>
                                    <p:anim calcmode="lin" valueType="num">
                                      <p:cBhvr>
                                        <p:cTn id="115" dur="1500"/>
                                        <p:tgtEl>
                                          <p:spTgt spid="4"/>
                                        </p:tgtEl>
                                        <p:attrNameLst>
                                          <p:attrName>ppt_w</p:attrName>
                                        </p:attrNameLst>
                                      </p:cBhvr>
                                      <p:tavLst>
                                        <p:tav tm="0">
                                          <p:val>
                                            <p:strVal val="ppt_w"/>
                                          </p:val>
                                        </p:tav>
                                        <p:tav tm="100000">
                                          <p:val>
                                            <p:fltVal val="0"/>
                                          </p:val>
                                        </p:tav>
                                      </p:tavLst>
                                    </p:anim>
                                    <p:anim calcmode="lin" valueType="num">
                                      <p:cBhvr>
                                        <p:cTn id="116" dur="1500"/>
                                        <p:tgtEl>
                                          <p:spTgt spid="4"/>
                                        </p:tgtEl>
                                        <p:attrNameLst>
                                          <p:attrName>ppt_h</p:attrName>
                                        </p:attrNameLst>
                                      </p:cBhvr>
                                      <p:tavLst>
                                        <p:tav tm="0">
                                          <p:val>
                                            <p:strVal val="ppt_h"/>
                                          </p:val>
                                        </p:tav>
                                        <p:tav tm="100000">
                                          <p:val>
                                            <p:fltVal val="0"/>
                                          </p:val>
                                        </p:tav>
                                      </p:tavLst>
                                    </p:anim>
                                    <p:animEffect transition="out" filter="fade">
                                      <p:cBhvr>
                                        <p:cTn id="117" dur="1500"/>
                                        <p:tgtEl>
                                          <p:spTgt spid="4"/>
                                        </p:tgtEl>
                                      </p:cBhvr>
                                    </p:animEffect>
                                    <p:set>
                                      <p:cBhvr>
                                        <p:cTn id="118" dur="1" fill="hold">
                                          <p:stCondLst>
                                            <p:cond delay="1499"/>
                                          </p:stCondLst>
                                        </p:cTn>
                                        <p:tgtEl>
                                          <p:spTgt spid="4"/>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53" presetClass="exit" presetSubtype="32" fill="hold" grpId="1" nodeType="clickEffect">
                                  <p:stCondLst>
                                    <p:cond delay="0"/>
                                  </p:stCondLst>
                                  <p:childTnLst>
                                    <p:anim calcmode="lin" valueType="num">
                                      <p:cBhvr>
                                        <p:cTn id="122" dur="500"/>
                                        <p:tgtEl>
                                          <p:spTgt spid="17"/>
                                        </p:tgtEl>
                                        <p:attrNameLst>
                                          <p:attrName>ppt_w</p:attrName>
                                        </p:attrNameLst>
                                      </p:cBhvr>
                                      <p:tavLst>
                                        <p:tav tm="0">
                                          <p:val>
                                            <p:strVal val="ppt_w"/>
                                          </p:val>
                                        </p:tav>
                                        <p:tav tm="100000">
                                          <p:val>
                                            <p:fltVal val="0"/>
                                          </p:val>
                                        </p:tav>
                                      </p:tavLst>
                                    </p:anim>
                                    <p:anim calcmode="lin" valueType="num">
                                      <p:cBhvr>
                                        <p:cTn id="123" dur="500"/>
                                        <p:tgtEl>
                                          <p:spTgt spid="17"/>
                                        </p:tgtEl>
                                        <p:attrNameLst>
                                          <p:attrName>ppt_h</p:attrName>
                                        </p:attrNameLst>
                                      </p:cBhvr>
                                      <p:tavLst>
                                        <p:tav tm="0">
                                          <p:val>
                                            <p:strVal val="ppt_h"/>
                                          </p:val>
                                        </p:tav>
                                        <p:tav tm="100000">
                                          <p:val>
                                            <p:fltVal val="0"/>
                                          </p:val>
                                        </p:tav>
                                      </p:tavLst>
                                    </p:anim>
                                    <p:animEffect transition="out" filter="fade">
                                      <p:cBhvr>
                                        <p:cTn id="124" dur="500"/>
                                        <p:tgtEl>
                                          <p:spTgt spid="17"/>
                                        </p:tgtEl>
                                      </p:cBhvr>
                                    </p:animEffect>
                                    <p:set>
                                      <p:cBhvr>
                                        <p:cTn id="125" dur="1" fill="hold">
                                          <p:stCondLst>
                                            <p:cond delay="499"/>
                                          </p:stCondLst>
                                        </p:cTn>
                                        <p:tgtEl>
                                          <p:spTgt spid="17"/>
                                        </p:tgtEl>
                                        <p:attrNameLst>
                                          <p:attrName>style.visibility</p:attrName>
                                        </p:attrNameLst>
                                      </p:cBhvr>
                                      <p:to>
                                        <p:strVal val="hidden"/>
                                      </p:to>
                                    </p:set>
                                  </p:childTnLst>
                                </p:cTn>
                              </p:par>
                            </p:childTnLst>
                          </p:cTn>
                        </p:par>
                        <p:par>
                          <p:cTn id="126" fill="hold">
                            <p:stCondLst>
                              <p:cond delay="500"/>
                            </p:stCondLst>
                            <p:childTnLst>
                              <p:par>
                                <p:cTn id="127" presetID="53" presetClass="entr" presetSubtype="16" fill="hold" grpId="0" nodeType="afterEffect">
                                  <p:stCondLst>
                                    <p:cond delay="0"/>
                                  </p:stCondLst>
                                  <p:childTnLst>
                                    <p:set>
                                      <p:cBhvr>
                                        <p:cTn id="128" dur="1" fill="hold">
                                          <p:stCondLst>
                                            <p:cond delay="0"/>
                                          </p:stCondLst>
                                        </p:cTn>
                                        <p:tgtEl>
                                          <p:spTgt spid="5"/>
                                        </p:tgtEl>
                                        <p:attrNameLst>
                                          <p:attrName>style.visibility</p:attrName>
                                        </p:attrNameLst>
                                      </p:cBhvr>
                                      <p:to>
                                        <p:strVal val="visible"/>
                                      </p:to>
                                    </p:set>
                                    <p:anim calcmode="lin" valueType="num">
                                      <p:cBhvr>
                                        <p:cTn id="129" dur="500" fill="hold"/>
                                        <p:tgtEl>
                                          <p:spTgt spid="5"/>
                                        </p:tgtEl>
                                        <p:attrNameLst>
                                          <p:attrName>ppt_w</p:attrName>
                                        </p:attrNameLst>
                                      </p:cBhvr>
                                      <p:tavLst>
                                        <p:tav tm="0">
                                          <p:val>
                                            <p:fltVal val="0"/>
                                          </p:val>
                                        </p:tav>
                                        <p:tav tm="100000">
                                          <p:val>
                                            <p:strVal val="#ppt_w"/>
                                          </p:val>
                                        </p:tav>
                                      </p:tavLst>
                                    </p:anim>
                                    <p:anim calcmode="lin" valueType="num">
                                      <p:cBhvr>
                                        <p:cTn id="130" dur="500" fill="hold"/>
                                        <p:tgtEl>
                                          <p:spTgt spid="5"/>
                                        </p:tgtEl>
                                        <p:attrNameLst>
                                          <p:attrName>ppt_h</p:attrName>
                                        </p:attrNameLst>
                                      </p:cBhvr>
                                      <p:tavLst>
                                        <p:tav tm="0">
                                          <p:val>
                                            <p:fltVal val="0"/>
                                          </p:val>
                                        </p:tav>
                                        <p:tav tm="100000">
                                          <p:val>
                                            <p:strVal val="#ppt_h"/>
                                          </p:val>
                                        </p:tav>
                                      </p:tavLst>
                                    </p:anim>
                                    <p:animEffect transition="in" filter="fade">
                                      <p:cBhvr>
                                        <p:cTn id="1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3" grpId="0" animBg="1"/>
      <p:bldP spid="13" grpId="1" animBg="1"/>
      <p:bldP spid="13" grpId="2" animBg="1"/>
      <p:bldP spid="7" grpId="0" animBg="1"/>
      <p:bldP spid="7" grpId="2" animBg="1"/>
      <p:bldP spid="14" grpId="0" animBg="1"/>
      <p:bldP spid="14" grpId="1" animBg="1"/>
      <p:bldP spid="16" grpId="0" animBg="1"/>
      <p:bldP spid="16" grpId="1" animBg="1"/>
      <p:bldP spid="17" grpId="0" animBg="1"/>
      <p:bldP spid="17" grpId="1" animBg="1"/>
      <p:bldP spid="4" grpId="0" animBg="1"/>
      <p:bldP spid="4" grpId="1"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C402FABD-C67E-4725-90F2-9D0F5A79C744}"/>
              </a:ext>
            </a:extLst>
          </p:cNvPr>
          <p:cNvPicPr>
            <a:picLocks noChangeAspect="1"/>
          </p:cNvPicPr>
          <p:nvPr/>
        </p:nvPicPr>
        <p:blipFill>
          <a:blip r:embed="rId2"/>
          <a:stretch>
            <a:fillRect/>
          </a:stretch>
        </p:blipFill>
        <p:spPr>
          <a:xfrm>
            <a:off x="358775" y="381000"/>
            <a:ext cx="8020050" cy="6096000"/>
          </a:xfrm>
          <a:prstGeom prst="rect">
            <a:avLst/>
          </a:prstGeom>
        </p:spPr>
      </p:pic>
      <p:pic>
        <p:nvPicPr>
          <p:cNvPr id="4" name="Grafik 3">
            <a:extLst>
              <a:ext uri="{FF2B5EF4-FFF2-40B4-BE49-F238E27FC236}">
                <a16:creationId xmlns:a16="http://schemas.microsoft.com/office/drawing/2014/main" id="{1A10D74C-1258-45C2-9E03-5CF15DC8A845}"/>
              </a:ext>
            </a:extLst>
          </p:cNvPr>
          <p:cNvPicPr>
            <a:picLocks noChangeAspect="1"/>
          </p:cNvPicPr>
          <p:nvPr/>
        </p:nvPicPr>
        <p:blipFill>
          <a:blip r:embed="rId3"/>
          <a:stretch>
            <a:fillRect/>
          </a:stretch>
        </p:blipFill>
        <p:spPr>
          <a:xfrm>
            <a:off x="8378825" y="381000"/>
            <a:ext cx="3559342" cy="1270000"/>
          </a:xfrm>
          <a:prstGeom prst="rect">
            <a:avLst/>
          </a:prstGeom>
        </p:spPr>
      </p:pic>
      <p:pic>
        <p:nvPicPr>
          <p:cNvPr id="5" name="Grafik 4">
            <a:extLst>
              <a:ext uri="{FF2B5EF4-FFF2-40B4-BE49-F238E27FC236}">
                <a16:creationId xmlns:a16="http://schemas.microsoft.com/office/drawing/2014/main" id="{76E4E75A-65B2-493E-8E6D-7DD019F89309}"/>
              </a:ext>
            </a:extLst>
          </p:cNvPr>
          <p:cNvPicPr>
            <a:picLocks noChangeAspect="1"/>
          </p:cNvPicPr>
          <p:nvPr/>
        </p:nvPicPr>
        <p:blipFill>
          <a:blip r:embed="rId4"/>
          <a:stretch>
            <a:fillRect/>
          </a:stretch>
        </p:blipFill>
        <p:spPr>
          <a:xfrm>
            <a:off x="8490117" y="1878012"/>
            <a:ext cx="3448050" cy="1457325"/>
          </a:xfrm>
          <a:prstGeom prst="rect">
            <a:avLst/>
          </a:prstGeom>
        </p:spPr>
      </p:pic>
      <p:pic>
        <p:nvPicPr>
          <p:cNvPr id="2" name="Grafik 1">
            <a:extLst>
              <a:ext uri="{FF2B5EF4-FFF2-40B4-BE49-F238E27FC236}">
                <a16:creationId xmlns:a16="http://schemas.microsoft.com/office/drawing/2014/main" id="{17731AAE-0179-4A4C-BE46-762B02ECB5FB}"/>
              </a:ext>
            </a:extLst>
          </p:cNvPr>
          <p:cNvPicPr>
            <a:picLocks noChangeAspect="1"/>
          </p:cNvPicPr>
          <p:nvPr/>
        </p:nvPicPr>
        <p:blipFill>
          <a:blip r:embed="rId5"/>
          <a:stretch>
            <a:fillRect/>
          </a:stretch>
        </p:blipFill>
        <p:spPr>
          <a:xfrm>
            <a:off x="580446" y="400584"/>
            <a:ext cx="5233445" cy="6076416"/>
          </a:xfrm>
          <a:prstGeom prst="rect">
            <a:avLst/>
          </a:prstGeom>
        </p:spPr>
      </p:pic>
      <p:sp>
        <p:nvSpPr>
          <p:cNvPr id="9" name="Sprechblase: oval 8">
            <a:extLst>
              <a:ext uri="{FF2B5EF4-FFF2-40B4-BE49-F238E27FC236}">
                <a16:creationId xmlns:a16="http://schemas.microsoft.com/office/drawing/2014/main" id="{22E6786D-0919-45B7-BED4-C5FE3985BAE9}"/>
              </a:ext>
            </a:extLst>
          </p:cNvPr>
          <p:cNvSpPr/>
          <p:nvPr/>
        </p:nvSpPr>
        <p:spPr>
          <a:xfrm>
            <a:off x="3701884" y="1770434"/>
            <a:ext cx="4676941" cy="1099226"/>
          </a:xfrm>
          <a:prstGeom prst="wedgeEllipseCallout">
            <a:avLst>
              <a:gd name="adj1" fmla="val -60767"/>
              <a:gd name="adj2" fmla="val -215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alles Stoffdaten, die hier eingegeben werden müssen </a:t>
            </a:r>
            <a:r>
              <a:rPr lang="de-DE" dirty="0">
                <a:sym typeface="Wingdings" panose="05000000000000000000" pitchFamily="2" charset="2"/>
              </a:rPr>
              <a:t> siehe dazu GUID</a:t>
            </a:r>
            <a:endParaRPr lang="de-DE" dirty="0"/>
          </a:p>
        </p:txBody>
      </p:sp>
      <p:sp>
        <p:nvSpPr>
          <p:cNvPr id="10" name="Sprechblase: oval 9">
            <a:extLst>
              <a:ext uri="{FF2B5EF4-FFF2-40B4-BE49-F238E27FC236}">
                <a16:creationId xmlns:a16="http://schemas.microsoft.com/office/drawing/2014/main" id="{D1736DAB-33A4-4C4E-B91B-B27FFF0CB80B}"/>
              </a:ext>
            </a:extLst>
          </p:cNvPr>
          <p:cNvSpPr/>
          <p:nvPr/>
        </p:nvSpPr>
        <p:spPr>
          <a:xfrm>
            <a:off x="3598307" y="3832125"/>
            <a:ext cx="4676941" cy="1459722"/>
          </a:xfrm>
          <a:prstGeom prst="wedgeEllipseCallout">
            <a:avLst>
              <a:gd name="adj1" fmla="val -64303"/>
              <a:gd name="adj2" fmla="val -309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..durch die Eingabe des Inoculums entscheidet man sich gleichzeitig für den Organismentyp (</a:t>
            </a:r>
            <a:r>
              <a:rPr lang="de-DE" b="1" dirty="0">
                <a:solidFill>
                  <a:schemeClr val="accent6">
                    <a:lumMod val="75000"/>
                  </a:schemeClr>
                </a:solidFill>
                <a:highlight>
                  <a:srgbClr val="FFFF00"/>
                </a:highlight>
              </a:rPr>
              <a:t>Mammalien</a:t>
            </a:r>
            <a:r>
              <a:rPr lang="de-DE" dirty="0"/>
              <a:t> oder Bakterien)</a:t>
            </a:r>
          </a:p>
        </p:txBody>
      </p:sp>
      <p:sp>
        <p:nvSpPr>
          <p:cNvPr id="11" name="Pfeil: nach unten 10">
            <a:extLst>
              <a:ext uri="{FF2B5EF4-FFF2-40B4-BE49-F238E27FC236}">
                <a16:creationId xmlns:a16="http://schemas.microsoft.com/office/drawing/2014/main" id="{DDA59EB5-09D8-46D5-A174-9E5357D8D018}"/>
              </a:ext>
            </a:extLst>
          </p:cNvPr>
          <p:cNvSpPr/>
          <p:nvPr/>
        </p:nvSpPr>
        <p:spPr>
          <a:xfrm>
            <a:off x="2675106" y="1016000"/>
            <a:ext cx="352891" cy="241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Kreis: nicht ausgefüllt 11">
            <a:extLst>
              <a:ext uri="{FF2B5EF4-FFF2-40B4-BE49-F238E27FC236}">
                <a16:creationId xmlns:a16="http://schemas.microsoft.com/office/drawing/2014/main" id="{7A8D7735-1715-4B28-A2FF-5EFFB2F4837F}"/>
              </a:ext>
            </a:extLst>
          </p:cNvPr>
          <p:cNvSpPr/>
          <p:nvPr/>
        </p:nvSpPr>
        <p:spPr>
          <a:xfrm>
            <a:off x="3598307" y="3324537"/>
            <a:ext cx="914400" cy="914400"/>
          </a:xfrm>
          <a:prstGeom prst="don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dirty="0">
              <a:solidFill>
                <a:schemeClr val="tx1"/>
              </a:solidFill>
            </a:endParaRPr>
          </a:p>
        </p:txBody>
      </p:sp>
      <p:sp>
        <p:nvSpPr>
          <p:cNvPr id="13" name="Sprechblase: oval 12">
            <a:extLst>
              <a:ext uri="{FF2B5EF4-FFF2-40B4-BE49-F238E27FC236}">
                <a16:creationId xmlns:a16="http://schemas.microsoft.com/office/drawing/2014/main" id="{D1ED3CB2-0075-4196-94AA-A2CFE7E1FDFA}"/>
              </a:ext>
            </a:extLst>
          </p:cNvPr>
          <p:cNvSpPr/>
          <p:nvPr/>
        </p:nvSpPr>
        <p:spPr>
          <a:xfrm>
            <a:off x="5567649" y="3025875"/>
            <a:ext cx="1930277" cy="708747"/>
          </a:xfrm>
          <a:prstGeom prst="wedgeEllipseCallout">
            <a:avLst>
              <a:gd name="adj1" fmla="val -112322"/>
              <a:gd name="adj2" fmla="val 482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Sauerstoffbedarfsrate</a:t>
            </a:r>
          </a:p>
        </p:txBody>
      </p:sp>
      <p:sp>
        <p:nvSpPr>
          <p:cNvPr id="14" name="Sprechblase: oval 13">
            <a:extLst>
              <a:ext uri="{FF2B5EF4-FFF2-40B4-BE49-F238E27FC236}">
                <a16:creationId xmlns:a16="http://schemas.microsoft.com/office/drawing/2014/main" id="{028EA8F2-B99D-4C31-AF7A-416CCC604936}"/>
              </a:ext>
            </a:extLst>
          </p:cNvPr>
          <p:cNvSpPr/>
          <p:nvPr/>
        </p:nvSpPr>
        <p:spPr>
          <a:xfrm>
            <a:off x="5386959" y="5053190"/>
            <a:ext cx="3023195" cy="1761398"/>
          </a:xfrm>
          <a:prstGeom prst="wedgeEllipseCallout">
            <a:avLst>
              <a:gd name="adj1" fmla="val -109424"/>
              <a:gd name="adj2" fmla="val 79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Daten zu den Organismen</a:t>
            </a:r>
          </a:p>
          <a:p>
            <a:pPr algn="ctr"/>
            <a:r>
              <a:rPr lang="de-DE" dirty="0"/>
              <a:t>(Sauterdurchmesser, Dichte, Wasseranteil, Aktivanteil)</a:t>
            </a:r>
          </a:p>
        </p:txBody>
      </p:sp>
      <p:sp>
        <p:nvSpPr>
          <p:cNvPr id="15" name="Kreis: nicht ausgefüllt 14">
            <a:extLst>
              <a:ext uri="{FF2B5EF4-FFF2-40B4-BE49-F238E27FC236}">
                <a16:creationId xmlns:a16="http://schemas.microsoft.com/office/drawing/2014/main" id="{2FD9C37D-BA33-4A9F-B640-E9981B3F444C}"/>
              </a:ext>
            </a:extLst>
          </p:cNvPr>
          <p:cNvSpPr/>
          <p:nvPr/>
        </p:nvSpPr>
        <p:spPr>
          <a:xfrm>
            <a:off x="2356003" y="5460558"/>
            <a:ext cx="2237362" cy="1243569"/>
          </a:xfrm>
          <a:prstGeom prst="don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6" name="Kreis: nicht ausgefüllt 15">
            <a:extLst>
              <a:ext uri="{FF2B5EF4-FFF2-40B4-BE49-F238E27FC236}">
                <a16:creationId xmlns:a16="http://schemas.microsoft.com/office/drawing/2014/main" id="{B841366E-5E45-4011-AB3D-210C6626F14D}"/>
              </a:ext>
            </a:extLst>
          </p:cNvPr>
          <p:cNvSpPr/>
          <p:nvPr/>
        </p:nvSpPr>
        <p:spPr>
          <a:xfrm>
            <a:off x="2028431" y="4719806"/>
            <a:ext cx="1569876" cy="1569876"/>
          </a:xfrm>
          <a:prstGeom prst="donu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7" name="Sprechblase: oval 16">
            <a:extLst>
              <a:ext uri="{FF2B5EF4-FFF2-40B4-BE49-F238E27FC236}">
                <a16:creationId xmlns:a16="http://schemas.microsoft.com/office/drawing/2014/main" id="{854562DE-C068-40D5-A607-97D17AC5B727}"/>
              </a:ext>
            </a:extLst>
          </p:cNvPr>
          <p:cNvSpPr/>
          <p:nvPr/>
        </p:nvSpPr>
        <p:spPr>
          <a:xfrm>
            <a:off x="3598307" y="3851709"/>
            <a:ext cx="4676941" cy="1459722"/>
          </a:xfrm>
          <a:prstGeom prst="wedgeEllipseCallout">
            <a:avLst>
              <a:gd name="adj1" fmla="val -64303"/>
              <a:gd name="adj2" fmla="val 257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..durch die Eingabe des Inoculums entscheidet man sich gleichzeitig für den Organismentyp (</a:t>
            </a:r>
            <a:r>
              <a:rPr lang="de-DE" b="1" dirty="0">
                <a:solidFill>
                  <a:schemeClr val="bg1"/>
                </a:solidFill>
              </a:rPr>
              <a:t>Mammalien</a:t>
            </a:r>
            <a:r>
              <a:rPr lang="de-DE" dirty="0"/>
              <a:t> oder </a:t>
            </a:r>
            <a:r>
              <a:rPr lang="de-DE" b="1" dirty="0">
                <a:solidFill>
                  <a:schemeClr val="accent2">
                    <a:lumMod val="75000"/>
                  </a:schemeClr>
                </a:solidFill>
                <a:highlight>
                  <a:srgbClr val="FFFF00"/>
                </a:highlight>
              </a:rPr>
              <a:t>Bakterien</a:t>
            </a:r>
            <a:r>
              <a:rPr lang="de-DE" dirty="0"/>
              <a:t>)</a:t>
            </a:r>
          </a:p>
        </p:txBody>
      </p:sp>
      <p:sp>
        <p:nvSpPr>
          <p:cNvPr id="18" name="Sprechblase: oval 17">
            <a:extLst>
              <a:ext uri="{FF2B5EF4-FFF2-40B4-BE49-F238E27FC236}">
                <a16:creationId xmlns:a16="http://schemas.microsoft.com/office/drawing/2014/main" id="{502E47F5-EC92-45A0-B5EC-B9BD57FC748B}"/>
              </a:ext>
            </a:extLst>
          </p:cNvPr>
          <p:cNvSpPr/>
          <p:nvPr/>
        </p:nvSpPr>
        <p:spPr>
          <a:xfrm>
            <a:off x="529981" y="2389150"/>
            <a:ext cx="2156453" cy="1655266"/>
          </a:xfrm>
          <a:prstGeom prst="wedgeEllipseCallout">
            <a:avLst>
              <a:gd name="adj1" fmla="val 54257"/>
              <a:gd name="adj2" fmla="val 1289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später Wert von unterhalb iterativ übernehmen</a:t>
            </a:r>
          </a:p>
        </p:txBody>
      </p:sp>
      <p:pic>
        <p:nvPicPr>
          <p:cNvPr id="6" name="Grafik 5">
            <a:extLst>
              <a:ext uri="{FF2B5EF4-FFF2-40B4-BE49-F238E27FC236}">
                <a16:creationId xmlns:a16="http://schemas.microsoft.com/office/drawing/2014/main" id="{32454316-BA1C-439C-8B4E-4705135D9FD8}"/>
              </a:ext>
            </a:extLst>
          </p:cNvPr>
          <p:cNvPicPr>
            <a:picLocks noChangeAspect="1"/>
          </p:cNvPicPr>
          <p:nvPr/>
        </p:nvPicPr>
        <p:blipFill>
          <a:blip r:embed="rId6"/>
          <a:stretch>
            <a:fillRect/>
          </a:stretch>
        </p:blipFill>
        <p:spPr>
          <a:xfrm>
            <a:off x="3317140" y="469972"/>
            <a:ext cx="6022822" cy="5111806"/>
          </a:xfrm>
          <a:prstGeom prst="rect">
            <a:avLst/>
          </a:prstGeom>
        </p:spPr>
      </p:pic>
      <p:sp>
        <p:nvSpPr>
          <p:cNvPr id="19" name="Sprechblase: oval 18">
            <a:extLst>
              <a:ext uri="{FF2B5EF4-FFF2-40B4-BE49-F238E27FC236}">
                <a16:creationId xmlns:a16="http://schemas.microsoft.com/office/drawing/2014/main" id="{0AD330E9-6023-49B7-81DC-71B1ED123E4D}"/>
              </a:ext>
            </a:extLst>
          </p:cNvPr>
          <p:cNvSpPr/>
          <p:nvPr/>
        </p:nvSpPr>
        <p:spPr>
          <a:xfrm>
            <a:off x="8740657" y="1198203"/>
            <a:ext cx="2849813" cy="2633921"/>
          </a:xfrm>
          <a:prstGeom prst="wedgeEllipseCallout">
            <a:avLst>
              <a:gd name="adj1" fmla="val -103097"/>
              <a:gd name="adj2" fmla="val 170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Eingabe der kinetischen Parameter</a:t>
            </a:r>
          </a:p>
        </p:txBody>
      </p:sp>
      <p:sp>
        <p:nvSpPr>
          <p:cNvPr id="20" name="Pfeil: nach unten 19">
            <a:extLst>
              <a:ext uri="{FF2B5EF4-FFF2-40B4-BE49-F238E27FC236}">
                <a16:creationId xmlns:a16="http://schemas.microsoft.com/office/drawing/2014/main" id="{6D8B3309-6B72-4E0C-9A52-D3E67ABC7BD2}"/>
              </a:ext>
            </a:extLst>
          </p:cNvPr>
          <p:cNvSpPr/>
          <p:nvPr/>
        </p:nvSpPr>
        <p:spPr>
          <a:xfrm>
            <a:off x="6743466" y="1917721"/>
            <a:ext cx="352891" cy="241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Stern: 7 Zacken 20">
            <a:hlinkClick r:id="rId7" action="ppaction://hlinksldjump"/>
            <a:extLst>
              <a:ext uri="{FF2B5EF4-FFF2-40B4-BE49-F238E27FC236}">
                <a16:creationId xmlns:a16="http://schemas.microsoft.com/office/drawing/2014/main" id="{5FFFE53E-7310-4306-933B-AB0C601E1582}"/>
              </a:ext>
            </a:extLst>
          </p:cNvPr>
          <p:cNvSpPr/>
          <p:nvPr/>
        </p:nvSpPr>
        <p:spPr>
          <a:xfrm>
            <a:off x="10143863" y="5056717"/>
            <a:ext cx="1240744" cy="1055803"/>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NEXT</a:t>
            </a:r>
          </a:p>
        </p:txBody>
      </p:sp>
      <p:sp>
        <p:nvSpPr>
          <p:cNvPr id="7" name="Textfeld 6">
            <a:extLst>
              <a:ext uri="{FF2B5EF4-FFF2-40B4-BE49-F238E27FC236}">
                <a16:creationId xmlns:a16="http://schemas.microsoft.com/office/drawing/2014/main" id="{643207E2-1A22-40B3-A1BF-9DEFBD8E17F0}"/>
              </a:ext>
            </a:extLst>
          </p:cNvPr>
          <p:cNvSpPr txBox="1"/>
          <p:nvPr/>
        </p:nvSpPr>
        <p:spPr>
          <a:xfrm>
            <a:off x="2653622" y="4355928"/>
            <a:ext cx="301686" cy="369332"/>
          </a:xfrm>
          <a:prstGeom prst="rect">
            <a:avLst/>
          </a:prstGeom>
          <a:noFill/>
        </p:spPr>
        <p:txBody>
          <a:bodyPr wrap="none" rtlCol="0">
            <a:spAutoFit/>
          </a:bodyPr>
          <a:lstStyle/>
          <a:p>
            <a:r>
              <a:rPr lang="de-DE" b="1" dirty="0">
                <a:solidFill>
                  <a:srgbClr val="FF0000"/>
                </a:solidFill>
              </a:rPr>
              <a:t>0</a:t>
            </a:r>
          </a:p>
        </p:txBody>
      </p:sp>
      <p:sp>
        <p:nvSpPr>
          <p:cNvPr id="22" name="Textfeld 21">
            <a:extLst>
              <a:ext uri="{FF2B5EF4-FFF2-40B4-BE49-F238E27FC236}">
                <a16:creationId xmlns:a16="http://schemas.microsoft.com/office/drawing/2014/main" id="{EE51AE74-0E9C-494B-B693-933756D9EC39}"/>
              </a:ext>
            </a:extLst>
          </p:cNvPr>
          <p:cNvSpPr txBox="1"/>
          <p:nvPr/>
        </p:nvSpPr>
        <p:spPr>
          <a:xfrm>
            <a:off x="2653622" y="3947349"/>
            <a:ext cx="301686" cy="369332"/>
          </a:xfrm>
          <a:prstGeom prst="rect">
            <a:avLst/>
          </a:prstGeom>
          <a:noFill/>
        </p:spPr>
        <p:txBody>
          <a:bodyPr wrap="none" rtlCol="0">
            <a:spAutoFit/>
          </a:bodyPr>
          <a:lstStyle/>
          <a:p>
            <a:r>
              <a:rPr lang="de-DE" b="1" dirty="0">
                <a:solidFill>
                  <a:srgbClr val="FF0000"/>
                </a:solidFill>
              </a:rPr>
              <a:t>0</a:t>
            </a:r>
          </a:p>
        </p:txBody>
      </p:sp>
      <p:sp>
        <p:nvSpPr>
          <p:cNvPr id="23" name="Textfeld 22">
            <a:extLst>
              <a:ext uri="{FF2B5EF4-FFF2-40B4-BE49-F238E27FC236}">
                <a16:creationId xmlns:a16="http://schemas.microsoft.com/office/drawing/2014/main" id="{D83B2698-D7E1-40B8-B2A9-B47EE85184C2}"/>
              </a:ext>
            </a:extLst>
          </p:cNvPr>
          <p:cNvSpPr txBox="1"/>
          <p:nvPr/>
        </p:nvSpPr>
        <p:spPr>
          <a:xfrm>
            <a:off x="2574884" y="4744844"/>
            <a:ext cx="478016" cy="369332"/>
          </a:xfrm>
          <a:prstGeom prst="rect">
            <a:avLst/>
          </a:prstGeom>
          <a:noFill/>
        </p:spPr>
        <p:txBody>
          <a:bodyPr wrap="none" rtlCol="0">
            <a:spAutoFit/>
          </a:bodyPr>
          <a:lstStyle/>
          <a:p>
            <a:r>
              <a:rPr lang="de-DE" b="1" dirty="0">
                <a:solidFill>
                  <a:srgbClr val="FF0000"/>
                </a:solidFill>
              </a:rPr>
              <a:t>0,8</a:t>
            </a:r>
          </a:p>
        </p:txBody>
      </p:sp>
      <p:sp>
        <p:nvSpPr>
          <p:cNvPr id="8" name="Scrollen: vertikal 7">
            <a:extLst>
              <a:ext uri="{FF2B5EF4-FFF2-40B4-BE49-F238E27FC236}">
                <a16:creationId xmlns:a16="http://schemas.microsoft.com/office/drawing/2014/main" id="{2C936B5A-2DD8-4DC1-A8C7-4B5264F35892}"/>
              </a:ext>
            </a:extLst>
          </p:cNvPr>
          <p:cNvSpPr/>
          <p:nvPr/>
        </p:nvSpPr>
        <p:spPr>
          <a:xfrm>
            <a:off x="8799854" y="2407870"/>
            <a:ext cx="2688017" cy="3621519"/>
          </a:xfrm>
          <a:prstGeom prst="verticalScroll">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lgn="ctr"/>
            <a:r>
              <a:rPr lang="de-DE" b="1" dirty="0">
                <a:solidFill>
                  <a:srgbClr val="FFFF00"/>
                </a:solidFill>
              </a:rPr>
              <a:t>NACHTRAG</a:t>
            </a:r>
          </a:p>
          <a:p>
            <a:pPr marL="85725"/>
            <a:r>
              <a:rPr lang="de-DE" dirty="0"/>
              <a:t>Die Eingabe des INOCULUMS ist in diesem Stadium noch NICHT erforderlich!</a:t>
            </a:r>
          </a:p>
          <a:p>
            <a:pPr marL="85725"/>
            <a:r>
              <a:rPr lang="de-DE" dirty="0"/>
              <a:t>Das gehört zu den Kurzzeitvariablen sollte in der „Phase 2“ erfolgen</a:t>
            </a:r>
          </a:p>
        </p:txBody>
      </p:sp>
      <p:sp>
        <p:nvSpPr>
          <p:cNvPr id="24" name="Sprechblase: oval 23">
            <a:extLst>
              <a:ext uri="{FF2B5EF4-FFF2-40B4-BE49-F238E27FC236}">
                <a16:creationId xmlns:a16="http://schemas.microsoft.com/office/drawing/2014/main" id="{078EC3AB-44A2-4F5D-AFD9-32D981550F88}"/>
              </a:ext>
            </a:extLst>
          </p:cNvPr>
          <p:cNvSpPr/>
          <p:nvPr/>
        </p:nvSpPr>
        <p:spPr>
          <a:xfrm>
            <a:off x="5383718" y="5050623"/>
            <a:ext cx="3023195" cy="1761398"/>
          </a:xfrm>
          <a:prstGeom prst="wedgeEllipseCallout">
            <a:avLst>
              <a:gd name="adj1" fmla="val -131289"/>
              <a:gd name="adj2" fmla="val 104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Sauterdurchmesser, Dichte</a:t>
            </a:r>
          </a:p>
        </p:txBody>
      </p:sp>
      <p:sp>
        <p:nvSpPr>
          <p:cNvPr id="25" name="Sprechblase: oval 24">
            <a:extLst>
              <a:ext uri="{FF2B5EF4-FFF2-40B4-BE49-F238E27FC236}">
                <a16:creationId xmlns:a16="http://schemas.microsoft.com/office/drawing/2014/main" id="{10C28E4F-2F09-484E-930F-9984AD5B5D89}"/>
              </a:ext>
            </a:extLst>
          </p:cNvPr>
          <p:cNvSpPr/>
          <p:nvPr/>
        </p:nvSpPr>
        <p:spPr>
          <a:xfrm>
            <a:off x="5353651" y="5034886"/>
            <a:ext cx="3023195" cy="1761398"/>
          </a:xfrm>
          <a:prstGeom prst="wedgeEllipseCallout">
            <a:avLst>
              <a:gd name="adj1" fmla="val -92662"/>
              <a:gd name="adj2" fmla="val 91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Wasseranteil, Aktivanteil</a:t>
            </a:r>
          </a:p>
        </p:txBody>
      </p:sp>
    </p:spTree>
    <p:extLst>
      <p:ext uri="{BB962C8B-B14F-4D97-AF65-F5344CB8AC3E}">
        <p14:creationId xmlns:p14="http://schemas.microsoft.com/office/powerpoint/2010/main" val="322586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1500"/>
                            </p:stCondLst>
                            <p:childTnLst>
                              <p:par>
                                <p:cTn id="27" presetID="22" presetClass="entr" presetSubtype="2"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right)">
                                      <p:cBhvr>
                                        <p:cTn id="29" dur="500"/>
                                        <p:tgtEl>
                                          <p:spTgt spid="9"/>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500"/>
                                        <p:tgtEl>
                                          <p:spTgt spid="11"/>
                                        </p:tgtEl>
                                      </p:cBhvr>
                                    </p:animEffect>
                                  </p:childTnLst>
                                </p:cTn>
                              </p:par>
                            </p:childTnLst>
                          </p:cTn>
                        </p:par>
                        <p:par>
                          <p:cTn id="34" fill="hold">
                            <p:stCondLst>
                              <p:cond delay="2500"/>
                            </p:stCondLst>
                            <p:childTnLst>
                              <p:par>
                                <p:cTn id="35" presetID="53" presetClass="exit" presetSubtype="32" fill="hold" grpId="1" nodeType="afterEffect">
                                  <p:stCondLst>
                                    <p:cond delay="3000"/>
                                  </p:stCondLst>
                                  <p:childTnLst>
                                    <p:anim calcmode="lin" valueType="num">
                                      <p:cBhvr>
                                        <p:cTn id="36" dur="500"/>
                                        <p:tgtEl>
                                          <p:spTgt spid="11"/>
                                        </p:tgtEl>
                                        <p:attrNameLst>
                                          <p:attrName>ppt_w</p:attrName>
                                        </p:attrNameLst>
                                      </p:cBhvr>
                                      <p:tavLst>
                                        <p:tav tm="0">
                                          <p:val>
                                            <p:strVal val="ppt_w"/>
                                          </p:val>
                                        </p:tav>
                                        <p:tav tm="100000">
                                          <p:val>
                                            <p:fltVal val="0"/>
                                          </p:val>
                                        </p:tav>
                                      </p:tavLst>
                                    </p:anim>
                                    <p:anim calcmode="lin" valueType="num">
                                      <p:cBhvr>
                                        <p:cTn id="37" dur="500"/>
                                        <p:tgtEl>
                                          <p:spTgt spid="11"/>
                                        </p:tgtEl>
                                        <p:attrNameLst>
                                          <p:attrName>ppt_h</p:attrName>
                                        </p:attrNameLst>
                                      </p:cBhvr>
                                      <p:tavLst>
                                        <p:tav tm="0">
                                          <p:val>
                                            <p:strVal val="ppt_h"/>
                                          </p:val>
                                        </p:tav>
                                        <p:tav tm="100000">
                                          <p:val>
                                            <p:fltVal val="0"/>
                                          </p:val>
                                        </p:tav>
                                      </p:tavLst>
                                    </p:anim>
                                    <p:animEffect transition="out" filter="fad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53" presetClass="exit" presetSubtype="32" fill="hold" grpId="1" nodeType="clickEffect">
                                  <p:stCondLst>
                                    <p:cond delay="0"/>
                                  </p:stCondLst>
                                  <p:childTnLst>
                                    <p:anim calcmode="lin" valueType="num">
                                      <p:cBhvr>
                                        <p:cTn id="43" dur="500"/>
                                        <p:tgtEl>
                                          <p:spTgt spid="9"/>
                                        </p:tgtEl>
                                        <p:attrNameLst>
                                          <p:attrName>ppt_w</p:attrName>
                                        </p:attrNameLst>
                                      </p:cBhvr>
                                      <p:tavLst>
                                        <p:tav tm="0">
                                          <p:val>
                                            <p:strVal val="ppt_w"/>
                                          </p:val>
                                        </p:tav>
                                        <p:tav tm="100000">
                                          <p:val>
                                            <p:fltVal val="0"/>
                                          </p:val>
                                        </p:tav>
                                      </p:tavLst>
                                    </p:anim>
                                    <p:anim calcmode="lin" valueType="num">
                                      <p:cBhvr>
                                        <p:cTn id="44" dur="500"/>
                                        <p:tgtEl>
                                          <p:spTgt spid="9"/>
                                        </p:tgtEl>
                                        <p:attrNameLst>
                                          <p:attrName>ppt_h</p:attrName>
                                        </p:attrNameLst>
                                      </p:cBhvr>
                                      <p:tavLst>
                                        <p:tav tm="0">
                                          <p:val>
                                            <p:strVal val="ppt_h"/>
                                          </p:val>
                                        </p:tav>
                                        <p:tav tm="100000">
                                          <p:val>
                                            <p:fltVal val="0"/>
                                          </p:val>
                                        </p:tav>
                                      </p:tavLst>
                                    </p:anim>
                                    <p:animEffect transition="out" filter="fade">
                                      <p:cBhvr>
                                        <p:cTn id="45" dur="500"/>
                                        <p:tgtEl>
                                          <p:spTgt spid="9"/>
                                        </p:tgtEl>
                                      </p:cBhvr>
                                    </p:animEffect>
                                    <p:set>
                                      <p:cBhvr>
                                        <p:cTn id="46" dur="1" fill="hold">
                                          <p:stCondLst>
                                            <p:cond delay="499"/>
                                          </p:stCondLst>
                                        </p:cTn>
                                        <p:tgtEl>
                                          <p:spTgt spid="9"/>
                                        </p:tgtEl>
                                        <p:attrNameLst>
                                          <p:attrName>style.visibility</p:attrName>
                                        </p:attrNameLst>
                                      </p:cBhvr>
                                      <p:to>
                                        <p:strVal val="hidden"/>
                                      </p:to>
                                    </p:set>
                                  </p:childTnLst>
                                </p:cTn>
                              </p:par>
                            </p:childTnLst>
                          </p:cTn>
                        </p:par>
                        <p:par>
                          <p:cTn id="47" fill="hold">
                            <p:stCondLst>
                              <p:cond delay="500"/>
                            </p:stCondLst>
                            <p:childTnLst>
                              <p:par>
                                <p:cTn id="48" presetID="53" presetClass="entr" presetSubtype="16"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1000"/>
                            </p:stCondLst>
                            <p:childTnLst>
                              <p:par>
                                <p:cTn id="54" presetID="22" presetClass="entr" presetSubtype="2"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right)">
                                      <p:cBhvr>
                                        <p:cTn id="56" dur="500"/>
                                        <p:tgtEl>
                                          <p:spTgt spid="13"/>
                                        </p:tgtEl>
                                      </p:cBhvr>
                                    </p:animEffect>
                                  </p:childTnLst>
                                </p:cTn>
                              </p:par>
                            </p:childTnLst>
                          </p:cTn>
                        </p:par>
                        <p:par>
                          <p:cTn id="57" fill="hold">
                            <p:stCondLst>
                              <p:cond delay="1500"/>
                            </p:stCondLst>
                            <p:childTnLst>
                              <p:par>
                                <p:cTn id="58" presetID="53" presetClass="exit" presetSubtype="32" fill="hold" grpId="1" nodeType="afterEffect">
                                  <p:stCondLst>
                                    <p:cond delay="2250"/>
                                  </p:stCondLst>
                                  <p:childTnLst>
                                    <p:anim calcmode="lin" valueType="num">
                                      <p:cBhvr>
                                        <p:cTn id="59" dur="500"/>
                                        <p:tgtEl>
                                          <p:spTgt spid="12"/>
                                        </p:tgtEl>
                                        <p:attrNameLst>
                                          <p:attrName>ppt_w</p:attrName>
                                        </p:attrNameLst>
                                      </p:cBhvr>
                                      <p:tavLst>
                                        <p:tav tm="0">
                                          <p:val>
                                            <p:strVal val="ppt_w"/>
                                          </p:val>
                                        </p:tav>
                                        <p:tav tm="100000">
                                          <p:val>
                                            <p:fltVal val="0"/>
                                          </p:val>
                                        </p:tav>
                                      </p:tavLst>
                                    </p:anim>
                                    <p:anim calcmode="lin" valueType="num">
                                      <p:cBhvr>
                                        <p:cTn id="60" dur="500"/>
                                        <p:tgtEl>
                                          <p:spTgt spid="12"/>
                                        </p:tgtEl>
                                        <p:attrNameLst>
                                          <p:attrName>ppt_h</p:attrName>
                                        </p:attrNameLst>
                                      </p:cBhvr>
                                      <p:tavLst>
                                        <p:tav tm="0">
                                          <p:val>
                                            <p:strVal val="ppt_h"/>
                                          </p:val>
                                        </p:tav>
                                        <p:tav tm="100000">
                                          <p:val>
                                            <p:fltVal val="0"/>
                                          </p:val>
                                        </p:tav>
                                      </p:tavLst>
                                    </p:anim>
                                    <p:animEffect transition="out" filter="fade">
                                      <p:cBhvr>
                                        <p:cTn id="61" dur="500"/>
                                        <p:tgtEl>
                                          <p:spTgt spid="12"/>
                                        </p:tgtEl>
                                      </p:cBhvr>
                                    </p:animEffect>
                                    <p:set>
                                      <p:cBhvr>
                                        <p:cTn id="62" dur="1" fill="hold">
                                          <p:stCondLst>
                                            <p:cond delay="499"/>
                                          </p:stCondLst>
                                        </p:cTn>
                                        <p:tgtEl>
                                          <p:spTgt spid="1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53" presetClass="exit" presetSubtype="32" fill="hold" grpId="1" nodeType="clickEffect">
                                  <p:stCondLst>
                                    <p:cond delay="0"/>
                                  </p:stCondLst>
                                  <p:childTnLst>
                                    <p:anim calcmode="lin" valueType="num">
                                      <p:cBhvr>
                                        <p:cTn id="66" dur="500"/>
                                        <p:tgtEl>
                                          <p:spTgt spid="13"/>
                                        </p:tgtEl>
                                        <p:attrNameLst>
                                          <p:attrName>ppt_w</p:attrName>
                                        </p:attrNameLst>
                                      </p:cBhvr>
                                      <p:tavLst>
                                        <p:tav tm="0">
                                          <p:val>
                                            <p:strVal val="ppt_w"/>
                                          </p:val>
                                        </p:tav>
                                        <p:tav tm="100000">
                                          <p:val>
                                            <p:fltVal val="0"/>
                                          </p:val>
                                        </p:tav>
                                      </p:tavLst>
                                    </p:anim>
                                    <p:anim calcmode="lin" valueType="num">
                                      <p:cBhvr>
                                        <p:cTn id="67" dur="500"/>
                                        <p:tgtEl>
                                          <p:spTgt spid="13"/>
                                        </p:tgtEl>
                                        <p:attrNameLst>
                                          <p:attrName>ppt_h</p:attrName>
                                        </p:attrNameLst>
                                      </p:cBhvr>
                                      <p:tavLst>
                                        <p:tav tm="0">
                                          <p:val>
                                            <p:strVal val="ppt_h"/>
                                          </p:val>
                                        </p:tav>
                                        <p:tav tm="100000">
                                          <p:val>
                                            <p:fltVal val="0"/>
                                          </p:val>
                                        </p:tav>
                                      </p:tavLst>
                                    </p:anim>
                                    <p:animEffect transition="out" filter="fade">
                                      <p:cBhvr>
                                        <p:cTn id="68" dur="500"/>
                                        <p:tgtEl>
                                          <p:spTgt spid="13"/>
                                        </p:tgtEl>
                                      </p:cBhvr>
                                    </p:animEffect>
                                    <p:set>
                                      <p:cBhvr>
                                        <p:cTn id="69" dur="1" fill="hold">
                                          <p:stCondLst>
                                            <p:cond delay="499"/>
                                          </p:stCondLst>
                                        </p:cTn>
                                        <p:tgtEl>
                                          <p:spTgt spid="13"/>
                                        </p:tgtEl>
                                        <p:attrNameLst>
                                          <p:attrName>style.visibility</p:attrName>
                                        </p:attrNameLst>
                                      </p:cBhvr>
                                      <p:to>
                                        <p:strVal val="hidden"/>
                                      </p:to>
                                    </p:set>
                                  </p:childTnLst>
                                </p:cTn>
                              </p:par>
                            </p:childTnLst>
                          </p:cTn>
                        </p:par>
                        <p:par>
                          <p:cTn id="70" fill="hold">
                            <p:stCondLst>
                              <p:cond delay="500"/>
                            </p:stCondLst>
                            <p:childTnLst>
                              <p:par>
                                <p:cTn id="71" presetID="22" presetClass="entr" presetSubtype="4" fill="hold" grpId="0" nodeType="after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ipe(down)">
                                      <p:cBhvr>
                                        <p:cTn id="73" dur="1000"/>
                                        <p:tgtEl>
                                          <p:spTgt spid="10"/>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xit" presetSubtype="32" fill="hold" grpId="1" nodeType="clickEffect">
                                  <p:stCondLst>
                                    <p:cond delay="0"/>
                                  </p:stCondLst>
                                  <p:childTnLst>
                                    <p:anim calcmode="lin" valueType="num">
                                      <p:cBhvr>
                                        <p:cTn id="77" dur="500"/>
                                        <p:tgtEl>
                                          <p:spTgt spid="10"/>
                                        </p:tgtEl>
                                        <p:attrNameLst>
                                          <p:attrName>ppt_w</p:attrName>
                                        </p:attrNameLst>
                                      </p:cBhvr>
                                      <p:tavLst>
                                        <p:tav tm="0">
                                          <p:val>
                                            <p:strVal val="ppt_w"/>
                                          </p:val>
                                        </p:tav>
                                        <p:tav tm="100000">
                                          <p:val>
                                            <p:fltVal val="0"/>
                                          </p:val>
                                        </p:tav>
                                      </p:tavLst>
                                    </p:anim>
                                    <p:anim calcmode="lin" valueType="num">
                                      <p:cBhvr>
                                        <p:cTn id="78" dur="500"/>
                                        <p:tgtEl>
                                          <p:spTgt spid="10"/>
                                        </p:tgtEl>
                                        <p:attrNameLst>
                                          <p:attrName>ppt_h</p:attrName>
                                        </p:attrNameLst>
                                      </p:cBhvr>
                                      <p:tavLst>
                                        <p:tav tm="0">
                                          <p:val>
                                            <p:strVal val="ppt_h"/>
                                          </p:val>
                                        </p:tav>
                                        <p:tav tm="100000">
                                          <p:val>
                                            <p:fltVal val="0"/>
                                          </p:val>
                                        </p:tav>
                                      </p:tavLst>
                                    </p:anim>
                                    <p:animEffect transition="out" filter="fade">
                                      <p:cBhvr>
                                        <p:cTn id="79" dur="500"/>
                                        <p:tgtEl>
                                          <p:spTgt spid="10"/>
                                        </p:tgtEl>
                                      </p:cBhvr>
                                    </p:animEffect>
                                    <p:set>
                                      <p:cBhvr>
                                        <p:cTn id="80" dur="1" fill="hold">
                                          <p:stCondLst>
                                            <p:cond delay="499"/>
                                          </p:stCondLst>
                                        </p:cTn>
                                        <p:tgtEl>
                                          <p:spTgt spid="10"/>
                                        </p:tgtEl>
                                        <p:attrNameLst>
                                          <p:attrName>style.visibility</p:attrName>
                                        </p:attrNameLst>
                                      </p:cBhvr>
                                      <p:to>
                                        <p:strVal val="hidden"/>
                                      </p:to>
                                    </p:set>
                                  </p:childTnLst>
                                </p:cTn>
                              </p:par>
                              <p:par>
                                <p:cTn id="81" presetID="22" presetClass="entr" presetSubtype="4" fill="hold" grpId="0" nodeType="with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1000"/>
                                        <p:tgtEl>
                                          <p:spTgt spid="17"/>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xit" presetSubtype="32" fill="hold" grpId="1" nodeType="clickEffect">
                                  <p:stCondLst>
                                    <p:cond delay="0"/>
                                  </p:stCondLst>
                                  <p:childTnLst>
                                    <p:anim calcmode="lin" valueType="num">
                                      <p:cBhvr>
                                        <p:cTn id="87" dur="500"/>
                                        <p:tgtEl>
                                          <p:spTgt spid="17"/>
                                        </p:tgtEl>
                                        <p:attrNameLst>
                                          <p:attrName>ppt_w</p:attrName>
                                        </p:attrNameLst>
                                      </p:cBhvr>
                                      <p:tavLst>
                                        <p:tav tm="0">
                                          <p:val>
                                            <p:strVal val="ppt_w"/>
                                          </p:val>
                                        </p:tav>
                                        <p:tav tm="100000">
                                          <p:val>
                                            <p:fltVal val="0"/>
                                          </p:val>
                                        </p:tav>
                                      </p:tavLst>
                                    </p:anim>
                                    <p:anim calcmode="lin" valueType="num">
                                      <p:cBhvr>
                                        <p:cTn id="88" dur="500"/>
                                        <p:tgtEl>
                                          <p:spTgt spid="17"/>
                                        </p:tgtEl>
                                        <p:attrNameLst>
                                          <p:attrName>ppt_h</p:attrName>
                                        </p:attrNameLst>
                                      </p:cBhvr>
                                      <p:tavLst>
                                        <p:tav tm="0">
                                          <p:val>
                                            <p:strVal val="ppt_h"/>
                                          </p:val>
                                        </p:tav>
                                        <p:tav tm="100000">
                                          <p:val>
                                            <p:fltVal val="0"/>
                                          </p:val>
                                        </p:tav>
                                      </p:tavLst>
                                    </p:anim>
                                    <p:animEffect transition="out" filter="fade">
                                      <p:cBhvr>
                                        <p:cTn id="89" dur="500"/>
                                        <p:tgtEl>
                                          <p:spTgt spid="17"/>
                                        </p:tgtEl>
                                      </p:cBhvr>
                                    </p:animEffect>
                                    <p:set>
                                      <p:cBhvr>
                                        <p:cTn id="90" dur="1" fill="hold">
                                          <p:stCondLst>
                                            <p:cond delay="499"/>
                                          </p:stCondLst>
                                        </p:cTn>
                                        <p:tgtEl>
                                          <p:spTgt spid="17"/>
                                        </p:tgtEl>
                                        <p:attrNameLst>
                                          <p:attrName>style.visibility</p:attrName>
                                        </p:attrNameLst>
                                      </p:cBhvr>
                                      <p:to>
                                        <p:strVal val="hidden"/>
                                      </p:to>
                                    </p:set>
                                  </p:childTnLst>
                                </p:cTn>
                              </p:par>
                            </p:childTnLst>
                          </p:cTn>
                        </p:par>
                        <p:par>
                          <p:cTn id="91" fill="hold">
                            <p:stCondLst>
                              <p:cond delay="500"/>
                            </p:stCondLst>
                            <p:childTnLst>
                              <p:par>
                                <p:cTn id="92" presetID="53" presetClass="entr" presetSubtype="16" fill="hold" grpId="0" nodeType="afterEffect">
                                  <p:stCondLst>
                                    <p:cond delay="0"/>
                                  </p:stCondLst>
                                  <p:childTnLst>
                                    <p:set>
                                      <p:cBhvr>
                                        <p:cTn id="93" dur="1" fill="hold">
                                          <p:stCondLst>
                                            <p:cond delay="0"/>
                                          </p:stCondLst>
                                        </p:cTn>
                                        <p:tgtEl>
                                          <p:spTgt spid="16"/>
                                        </p:tgtEl>
                                        <p:attrNameLst>
                                          <p:attrName>style.visibility</p:attrName>
                                        </p:attrNameLst>
                                      </p:cBhvr>
                                      <p:to>
                                        <p:strVal val="visible"/>
                                      </p:to>
                                    </p:set>
                                    <p:anim calcmode="lin" valueType="num">
                                      <p:cBhvr>
                                        <p:cTn id="94" dur="500" fill="hold"/>
                                        <p:tgtEl>
                                          <p:spTgt spid="16"/>
                                        </p:tgtEl>
                                        <p:attrNameLst>
                                          <p:attrName>ppt_w</p:attrName>
                                        </p:attrNameLst>
                                      </p:cBhvr>
                                      <p:tavLst>
                                        <p:tav tm="0">
                                          <p:val>
                                            <p:fltVal val="0"/>
                                          </p:val>
                                        </p:tav>
                                        <p:tav tm="100000">
                                          <p:val>
                                            <p:strVal val="#ppt_w"/>
                                          </p:val>
                                        </p:tav>
                                      </p:tavLst>
                                    </p:anim>
                                    <p:anim calcmode="lin" valueType="num">
                                      <p:cBhvr>
                                        <p:cTn id="95" dur="500" fill="hold"/>
                                        <p:tgtEl>
                                          <p:spTgt spid="16"/>
                                        </p:tgtEl>
                                        <p:attrNameLst>
                                          <p:attrName>ppt_h</p:attrName>
                                        </p:attrNameLst>
                                      </p:cBhvr>
                                      <p:tavLst>
                                        <p:tav tm="0">
                                          <p:val>
                                            <p:fltVal val="0"/>
                                          </p:val>
                                        </p:tav>
                                        <p:tav tm="100000">
                                          <p:val>
                                            <p:strVal val="#ppt_h"/>
                                          </p:val>
                                        </p:tav>
                                      </p:tavLst>
                                    </p:anim>
                                    <p:animEffect transition="in" filter="fade">
                                      <p:cBhvr>
                                        <p:cTn id="96" dur="500"/>
                                        <p:tgtEl>
                                          <p:spTgt spid="16"/>
                                        </p:tgtEl>
                                      </p:cBhvr>
                                    </p:animEffect>
                                  </p:childTnLst>
                                </p:cTn>
                              </p:par>
                            </p:childTnLst>
                          </p:cTn>
                        </p:par>
                        <p:par>
                          <p:cTn id="97" fill="hold">
                            <p:stCondLst>
                              <p:cond delay="1000"/>
                            </p:stCondLst>
                            <p:childTnLst>
                              <p:par>
                                <p:cTn id="98" presetID="22" presetClass="entr" presetSubtype="1"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Effect transition="in" filter="wipe(up)">
                                      <p:cBhvr>
                                        <p:cTn id="100" dur="500"/>
                                        <p:tgtEl>
                                          <p:spTgt spid="18"/>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xit" presetSubtype="32" fill="hold" grpId="1" nodeType="clickEffect">
                                  <p:stCondLst>
                                    <p:cond delay="2500"/>
                                  </p:stCondLst>
                                  <p:childTnLst>
                                    <p:anim calcmode="lin" valueType="num">
                                      <p:cBhvr>
                                        <p:cTn id="104" dur="500"/>
                                        <p:tgtEl>
                                          <p:spTgt spid="16"/>
                                        </p:tgtEl>
                                        <p:attrNameLst>
                                          <p:attrName>ppt_w</p:attrName>
                                        </p:attrNameLst>
                                      </p:cBhvr>
                                      <p:tavLst>
                                        <p:tav tm="0">
                                          <p:val>
                                            <p:strVal val="ppt_w"/>
                                          </p:val>
                                        </p:tav>
                                        <p:tav tm="100000">
                                          <p:val>
                                            <p:fltVal val="0"/>
                                          </p:val>
                                        </p:tav>
                                      </p:tavLst>
                                    </p:anim>
                                    <p:anim calcmode="lin" valueType="num">
                                      <p:cBhvr>
                                        <p:cTn id="105" dur="500"/>
                                        <p:tgtEl>
                                          <p:spTgt spid="16"/>
                                        </p:tgtEl>
                                        <p:attrNameLst>
                                          <p:attrName>ppt_h</p:attrName>
                                        </p:attrNameLst>
                                      </p:cBhvr>
                                      <p:tavLst>
                                        <p:tav tm="0">
                                          <p:val>
                                            <p:strVal val="ppt_h"/>
                                          </p:val>
                                        </p:tav>
                                        <p:tav tm="100000">
                                          <p:val>
                                            <p:fltVal val="0"/>
                                          </p:val>
                                        </p:tav>
                                      </p:tavLst>
                                    </p:anim>
                                    <p:animEffect transition="out" filter="fade">
                                      <p:cBhvr>
                                        <p:cTn id="106" dur="500"/>
                                        <p:tgtEl>
                                          <p:spTgt spid="16"/>
                                        </p:tgtEl>
                                      </p:cBhvr>
                                    </p:animEffect>
                                    <p:set>
                                      <p:cBhvr>
                                        <p:cTn id="107" dur="1" fill="hold">
                                          <p:stCondLst>
                                            <p:cond delay="499"/>
                                          </p:stCondLst>
                                        </p:cTn>
                                        <p:tgtEl>
                                          <p:spTgt spid="16"/>
                                        </p:tgtEl>
                                        <p:attrNameLst>
                                          <p:attrName>style.visibility</p:attrName>
                                        </p:attrNameLst>
                                      </p:cBhvr>
                                      <p:to>
                                        <p:strVal val="hidden"/>
                                      </p:to>
                                    </p:set>
                                  </p:childTnLst>
                                </p:cTn>
                              </p:par>
                            </p:childTnLst>
                          </p:cTn>
                        </p:par>
                        <p:par>
                          <p:cTn id="108" fill="hold">
                            <p:stCondLst>
                              <p:cond delay="3000"/>
                            </p:stCondLst>
                            <p:childTnLst>
                              <p:par>
                                <p:cTn id="109" presetID="53" presetClass="entr" presetSubtype="16" fill="hold" grpId="0" nodeType="afterEffect">
                                  <p:stCondLst>
                                    <p:cond delay="0"/>
                                  </p:stCondLst>
                                  <p:childTnLst>
                                    <p:set>
                                      <p:cBhvr>
                                        <p:cTn id="110" dur="1" fill="hold">
                                          <p:stCondLst>
                                            <p:cond delay="0"/>
                                          </p:stCondLst>
                                        </p:cTn>
                                        <p:tgtEl>
                                          <p:spTgt spid="15"/>
                                        </p:tgtEl>
                                        <p:attrNameLst>
                                          <p:attrName>style.visibility</p:attrName>
                                        </p:attrNameLst>
                                      </p:cBhvr>
                                      <p:to>
                                        <p:strVal val="visible"/>
                                      </p:to>
                                    </p:set>
                                    <p:anim calcmode="lin" valueType="num">
                                      <p:cBhvr>
                                        <p:cTn id="111" dur="500" fill="hold"/>
                                        <p:tgtEl>
                                          <p:spTgt spid="15"/>
                                        </p:tgtEl>
                                        <p:attrNameLst>
                                          <p:attrName>ppt_w</p:attrName>
                                        </p:attrNameLst>
                                      </p:cBhvr>
                                      <p:tavLst>
                                        <p:tav tm="0">
                                          <p:val>
                                            <p:fltVal val="0"/>
                                          </p:val>
                                        </p:tav>
                                        <p:tav tm="100000">
                                          <p:val>
                                            <p:strVal val="#ppt_w"/>
                                          </p:val>
                                        </p:tav>
                                      </p:tavLst>
                                    </p:anim>
                                    <p:anim calcmode="lin" valueType="num">
                                      <p:cBhvr>
                                        <p:cTn id="112" dur="500" fill="hold"/>
                                        <p:tgtEl>
                                          <p:spTgt spid="15"/>
                                        </p:tgtEl>
                                        <p:attrNameLst>
                                          <p:attrName>ppt_h</p:attrName>
                                        </p:attrNameLst>
                                      </p:cBhvr>
                                      <p:tavLst>
                                        <p:tav tm="0">
                                          <p:val>
                                            <p:fltVal val="0"/>
                                          </p:val>
                                        </p:tav>
                                        <p:tav tm="100000">
                                          <p:val>
                                            <p:strVal val="#ppt_h"/>
                                          </p:val>
                                        </p:tav>
                                      </p:tavLst>
                                    </p:anim>
                                    <p:animEffect transition="in" filter="fade">
                                      <p:cBhvr>
                                        <p:cTn id="113" dur="500"/>
                                        <p:tgtEl>
                                          <p:spTgt spid="15"/>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2" fill="hold" grpId="0" nodeType="clickEffect">
                                  <p:stCondLst>
                                    <p:cond delay="0"/>
                                  </p:stCondLst>
                                  <p:childTnLst>
                                    <p:set>
                                      <p:cBhvr>
                                        <p:cTn id="117" dur="1" fill="hold">
                                          <p:stCondLst>
                                            <p:cond delay="0"/>
                                          </p:stCondLst>
                                        </p:cTn>
                                        <p:tgtEl>
                                          <p:spTgt spid="14"/>
                                        </p:tgtEl>
                                        <p:attrNameLst>
                                          <p:attrName>style.visibility</p:attrName>
                                        </p:attrNameLst>
                                      </p:cBhvr>
                                      <p:to>
                                        <p:strVal val="visible"/>
                                      </p:to>
                                    </p:set>
                                    <p:animEffect transition="in" filter="wipe(right)">
                                      <p:cBhvr>
                                        <p:cTn id="118" dur="500"/>
                                        <p:tgtEl>
                                          <p:spTgt spid="14"/>
                                        </p:tgtEl>
                                      </p:cBhvr>
                                    </p:animEffect>
                                  </p:childTnLst>
                                </p:cTn>
                              </p:par>
                            </p:childTnLst>
                          </p:cTn>
                        </p:par>
                        <p:par>
                          <p:cTn id="119" fill="hold">
                            <p:stCondLst>
                              <p:cond delay="500"/>
                            </p:stCondLst>
                            <p:childTnLst>
                              <p:par>
                                <p:cTn id="120" presetID="53" presetClass="exit" presetSubtype="32" fill="hold" grpId="1" nodeType="afterEffect">
                                  <p:stCondLst>
                                    <p:cond delay="2500"/>
                                  </p:stCondLst>
                                  <p:childTnLst>
                                    <p:anim calcmode="lin" valueType="num">
                                      <p:cBhvr>
                                        <p:cTn id="121" dur="500"/>
                                        <p:tgtEl>
                                          <p:spTgt spid="15"/>
                                        </p:tgtEl>
                                        <p:attrNameLst>
                                          <p:attrName>ppt_w</p:attrName>
                                        </p:attrNameLst>
                                      </p:cBhvr>
                                      <p:tavLst>
                                        <p:tav tm="0">
                                          <p:val>
                                            <p:strVal val="ppt_w"/>
                                          </p:val>
                                        </p:tav>
                                        <p:tav tm="100000">
                                          <p:val>
                                            <p:fltVal val="0"/>
                                          </p:val>
                                        </p:tav>
                                      </p:tavLst>
                                    </p:anim>
                                    <p:anim calcmode="lin" valueType="num">
                                      <p:cBhvr>
                                        <p:cTn id="122" dur="500"/>
                                        <p:tgtEl>
                                          <p:spTgt spid="15"/>
                                        </p:tgtEl>
                                        <p:attrNameLst>
                                          <p:attrName>ppt_h</p:attrName>
                                        </p:attrNameLst>
                                      </p:cBhvr>
                                      <p:tavLst>
                                        <p:tav tm="0">
                                          <p:val>
                                            <p:strVal val="ppt_h"/>
                                          </p:val>
                                        </p:tav>
                                        <p:tav tm="100000">
                                          <p:val>
                                            <p:fltVal val="0"/>
                                          </p:val>
                                        </p:tav>
                                      </p:tavLst>
                                    </p:anim>
                                    <p:animEffect transition="out" filter="fade">
                                      <p:cBhvr>
                                        <p:cTn id="123" dur="500"/>
                                        <p:tgtEl>
                                          <p:spTgt spid="15"/>
                                        </p:tgtEl>
                                      </p:cBhvr>
                                    </p:animEffect>
                                    <p:set>
                                      <p:cBhvr>
                                        <p:cTn id="124" dur="1" fill="hold">
                                          <p:stCondLst>
                                            <p:cond delay="499"/>
                                          </p:stCondLst>
                                        </p:cTn>
                                        <p:tgtEl>
                                          <p:spTgt spid="15"/>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53" presetClass="exit" presetSubtype="32" fill="hold" grpId="1" nodeType="clickEffect">
                                  <p:stCondLst>
                                    <p:cond delay="0"/>
                                  </p:stCondLst>
                                  <p:childTnLst>
                                    <p:anim calcmode="lin" valueType="num">
                                      <p:cBhvr>
                                        <p:cTn id="128" dur="500"/>
                                        <p:tgtEl>
                                          <p:spTgt spid="18"/>
                                        </p:tgtEl>
                                        <p:attrNameLst>
                                          <p:attrName>ppt_w</p:attrName>
                                        </p:attrNameLst>
                                      </p:cBhvr>
                                      <p:tavLst>
                                        <p:tav tm="0">
                                          <p:val>
                                            <p:strVal val="ppt_w"/>
                                          </p:val>
                                        </p:tav>
                                        <p:tav tm="100000">
                                          <p:val>
                                            <p:fltVal val="0"/>
                                          </p:val>
                                        </p:tav>
                                      </p:tavLst>
                                    </p:anim>
                                    <p:anim calcmode="lin" valueType="num">
                                      <p:cBhvr>
                                        <p:cTn id="129" dur="500"/>
                                        <p:tgtEl>
                                          <p:spTgt spid="18"/>
                                        </p:tgtEl>
                                        <p:attrNameLst>
                                          <p:attrName>ppt_h</p:attrName>
                                        </p:attrNameLst>
                                      </p:cBhvr>
                                      <p:tavLst>
                                        <p:tav tm="0">
                                          <p:val>
                                            <p:strVal val="ppt_h"/>
                                          </p:val>
                                        </p:tav>
                                        <p:tav tm="100000">
                                          <p:val>
                                            <p:fltVal val="0"/>
                                          </p:val>
                                        </p:tav>
                                      </p:tavLst>
                                    </p:anim>
                                    <p:animEffect transition="out" filter="fade">
                                      <p:cBhvr>
                                        <p:cTn id="130" dur="500"/>
                                        <p:tgtEl>
                                          <p:spTgt spid="18"/>
                                        </p:tgtEl>
                                      </p:cBhvr>
                                    </p:animEffect>
                                    <p:set>
                                      <p:cBhvr>
                                        <p:cTn id="131" dur="1" fill="hold">
                                          <p:stCondLst>
                                            <p:cond delay="499"/>
                                          </p:stCondLst>
                                        </p:cTn>
                                        <p:tgtEl>
                                          <p:spTgt spid="18"/>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53" presetClass="exit" presetSubtype="32" fill="hold" grpId="1" nodeType="clickEffect">
                                  <p:stCondLst>
                                    <p:cond delay="0"/>
                                  </p:stCondLst>
                                  <p:childTnLst>
                                    <p:anim calcmode="lin" valueType="num">
                                      <p:cBhvr>
                                        <p:cTn id="135" dur="500"/>
                                        <p:tgtEl>
                                          <p:spTgt spid="14"/>
                                        </p:tgtEl>
                                        <p:attrNameLst>
                                          <p:attrName>ppt_w</p:attrName>
                                        </p:attrNameLst>
                                      </p:cBhvr>
                                      <p:tavLst>
                                        <p:tav tm="0">
                                          <p:val>
                                            <p:strVal val="ppt_w"/>
                                          </p:val>
                                        </p:tav>
                                        <p:tav tm="100000">
                                          <p:val>
                                            <p:fltVal val="0"/>
                                          </p:val>
                                        </p:tav>
                                      </p:tavLst>
                                    </p:anim>
                                    <p:anim calcmode="lin" valueType="num">
                                      <p:cBhvr>
                                        <p:cTn id="136" dur="500"/>
                                        <p:tgtEl>
                                          <p:spTgt spid="14"/>
                                        </p:tgtEl>
                                        <p:attrNameLst>
                                          <p:attrName>ppt_h</p:attrName>
                                        </p:attrNameLst>
                                      </p:cBhvr>
                                      <p:tavLst>
                                        <p:tav tm="0">
                                          <p:val>
                                            <p:strVal val="ppt_h"/>
                                          </p:val>
                                        </p:tav>
                                        <p:tav tm="100000">
                                          <p:val>
                                            <p:fltVal val="0"/>
                                          </p:val>
                                        </p:tav>
                                      </p:tavLst>
                                    </p:anim>
                                    <p:animEffect transition="out" filter="fade">
                                      <p:cBhvr>
                                        <p:cTn id="137" dur="500"/>
                                        <p:tgtEl>
                                          <p:spTgt spid="14"/>
                                        </p:tgtEl>
                                      </p:cBhvr>
                                    </p:animEffect>
                                    <p:set>
                                      <p:cBhvr>
                                        <p:cTn id="138" dur="1" fill="hold">
                                          <p:stCondLst>
                                            <p:cond delay="499"/>
                                          </p:stCondLst>
                                        </p:cTn>
                                        <p:tgtEl>
                                          <p:spTgt spid="14"/>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22" presetClass="entr" presetSubtype="2" fill="hold" grpId="0" nodeType="clickEffect">
                                  <p:stCondLst>
                                    <p:cond delay="0"/>
                                  </p:stCondLst>
                                  <p:childTnLst>
                                    <p:set>
                                      <p:cBhvr>
                                        <p:cTn id="142" dur="1" fill="hold">
                                          <p:stCondLst>
                                            <p:cond delay="0"/>
                                          </p:stCondLst>
                                        </p:cTn>
                                        <p:tgtEl>
                                          <p:spTgt spid="24"/>
                                        </p:tgtEl>
                                        <p:attrNameLst>
                                          <p:attrName>style.visibility</p:attrName>
                                        </p:attrNameLst>
                                      </p:cBhvr>
                                      <p:to>
                                        <p:strVal val="visible"/>
                                      </p:to>
                                    </p:set>
                                    <p:animEffect transition="in" filter="wipe(right)">
                                      <p:cBhvr>
                                        <p:cTn id="143" dur="500"/>
                                        <p:tgtEl>
                                          <p:spTgt spid="24"/>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xit" presetSubtype="32" fill="hold" grpId="1" nodeType="clickEffect">
                                  <p:stCondLst>
                                    <p:cond delay="0"/>
                                  </p:stCondLst>
                                  <p:childTnLst>
                                    <p:anim calcmode="lin" valueType="num">
                                      <p:cBhvr>
                                        <p:cTn id="147" dur="500"/>
                                        <p:tgtEl>
                                          <p:spTgt spid="24"/>
                                        </p:tgtEl>
                                        <p:attrNameLst>
                                          <p:attrName>ppt_w</p:attrName>
                                        </p:attrNameLst>
                                      </p:cBhvr>
                                      <p:tavLst>
                                        <p:tav tm="0">
                                          <p:val>
                                            <p:strVal val="ppt_w"/>
                                          </p:val>
                                        </p:tav>
                                        <p:tav tm="100000">
                                          <p:val>
                                            <p:fltVal val="0"/>
                                          </p:val>
                                        </p:tav>
                                      </p:tavLst>
                                    </p:anim>
                                    <p:anim calcmode="lin" valueType="num">
                                      <p:cBhvr>
                                        <p:cTn id="148" dur="500"/>
                                        <p:tgtEl>
                                          <p:spTgt spid="24"/>
                                        </p:tgtEl>
                                        <p:attrNameLst>
                                          <p:attrName>ppt_h</p:attrName>
                                        </p:attrNameLst>
                                      </p:cBhvr>
                                      <p:tavLst>
                                        <p:tav tm="0">
                                          <p:val>
                                            <p:strVal val="ppt_h"/>
                                          </p:val>
                                        </p:tav>
                                        <p:tav tm="100000">
                                          <p:val>
                                            <p:fltVal val="0"/>
                                          </p:val>
                                        </p:tav>
                                      </p:tavLst>
                                    </p:anim>
                                    <p:animEffect transition="out" filter="fade">
                                      <p:cBhvr>
                                        <p:cTn id="149" dur="500"/>
                                        <p:tgtEl>
                                          <p:spTgt spid="24"/>
                                        </p:tgtEl>
                                      </p:cBhvr>
                                    </p:animEffect>
                                    <p:set>
                                      <p:cBhvr>
                                        <p:cTn id="150" dur="1" fill="hold">
                                          <p:stCondLst>
                                            <p:cond delay="499"/>
                                          </p:stCondLst>
                                        </p:cTn>
                                        <p:tgtEl>
                                          <p:spTgt spid="24"/>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22" presetClass="entr" presetSubtype="2" fill="hold" grpId="0" nodeType="clickEffect">
                                  <p:stCondLst>
                                    <p:cond delay="0"/>
                                  </p:stCondLst>
                                  <p:childTnLst>
                                    <p:set>
                                      <p:cBhvr>
                                        <p:cTn id="154" dur="1" fill="hold">
                                          <p:stCondLst>
                                            <p:cond delay="0"/>
                                          </p:stCondLst>
                                        </p:cTn>
                                        <p:tgtEl>
                                          <p:spTgt spid="25"/>
                                        </p:tgtEl>
                                        <p:attrNameLst>
                                          <p:attrName>style.visibility</p:attrName>
                                        </p:attrNameLst>
                                      </p:cBhvr>
                                      <p:to>
                                        <p:strVal val="visible"/>
                                      </p:to>
                                    </p:set>
                                    <p:animEffect transition="in" filter="wipe(right)">
                                      <p:cBhvr>
                                        <p:cTn id="155" dur="500"/>
                                        <p:tgtEl>
                                          <p:spTgt spid="25"/>
                                        </p:tgtEl>
                                      </p:cBhvr>
                                    </p:animEffect>
                                  </p:childTnLst>
                                </p:cTn>
                              </p:par>
                            </p:childTnLst>
                          </p:cTn>
                        </p:par>
                      </p:childTnLst>
                    </p:cTn>
                  </p:par>
                  <p:par>
                    <p:cTn id="156" fill="hold">
                      <p:stCondLst>
                        <p:cond delay="indefinite"/>
                      </p:stCondLst>
                      <p:childTnLst>
                        <p:par>
                          <p:cTn id="157" fill="hold">
                            <p:stCondLst>
                              <p:cond delay="0"/>
                            </p:stCondLst>
                            <p:childTnLst>
                              <p:par>
                                <p:cTn id="158" presetID="53" presetClass="exit" presetSubtype="32" fill="hold" grpId="1" nodeType="clickEffect">
                                  <p:stCondLst>
                                    <p:cond delay="0"/>
                                  </p:stCondLst>
                                  <p:childTnLst>
                                    <p:anim calcmode="lin" valueType="num">
                                      <p:cBhvr>
                                        <p:cTn id="159" dur="500"/>
                                        <p:tgtEl>
                                          <p:spTgt spid="25"/>
                                        </p:tgtEl>
                                        <p:attrNameLst>
                                          <p:attrName>ppt_w</p:attrName>
                                        </p:attrNameLst>
                                      </p:cBhvr>
                                      <p:tavLst>
                                        <p:tav tm="0">
                                          <p:val>
                                            <p:strVal val="ppt_w"/>
                                          </p:val>
                                        </p:tav>
                                        <p:tav tm="100000">
                                          <p:val>
                                            <p:fltVal val="0"/>
                                          </p:val>
                                        </p:tav>
                                      </p:tavLst>
                                    </p:anim>
                                    <p:anim calcmode="lin" valueType="num">
                                      <p:cBhvr>
                                        <p:cTn id="160" dur="500"/>
                                        <p:tgtEl>
                                          <p:spTgt spid="25"/>
                                        </p:tgtEl>
                                        <p:attrNameLst>
                                          <p:attrName>ppt_h</p:attrName>
                                        </p:attrNameLst>
                                      </p:cBhvr>
                                      <p:tavLst>
                                        <p:tav tm="0">
                                          <p:val>
                                            <p:strVal val="ppt_h"/>
                                          </p:val>
                                        </p:tav>
                                        <p:tav tm="100000">
                                          <p:val>
                                            <p:fltVal val="0"/>
                                          </p:val>
                                        </p:tav>
                                      </p:tavLst>
                                    </p:anim>
                                    <p:animEffect transition="out" filter="fade">
                                      <p:cBhvr>
                                        <p:cTn id="161" dur="500"/>
                                        <p:tgtEl>
                                          <p:spTgt spid="25"/>
                                        </p:tgtEl>
                                      </p:cBhvr>
                                    </p:animEffect>
                                    <p:set>
                                      <p:cBhvr>
                                        <p:cTn id="162" dur="1" fill="hold">
                                          <p:stCondLst>
                                            <p:cond delay="499"/>
                                          </p:stCondLst>
                                        </p:cTn>
                                        <p:tgtEl>
                                          <p:spTgt spid="25"/>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53" presetClass="entr" presetSubtype="16" fill="hold" nodeType="clickEffect">
                                  <p:stCondLst>
                                    <p:cond delay="0"/>
                                  </p:stCondLst>
                                  <p:childTnLst>
                                    <p:set>
                                      <p:cBhvr>
                                        <p:cTn id="166" dur="1" fill="hold">
                                          <p:stCondLst>
                                            <p:cond delay="0"/>
                                          </p:stCondLst>
                                        </p:cTn>
                                        <p:tgtEl>
                                          <p:spTgt spid="6"/>
                                        </p:tgtEl>
                                        <p:attrNameLst>
                                          <p:attrName>style.visibility</p:attrName>
                                        </p:attrNameLst>
                                      </p:cBhvr>
                                      <p:to>
                                        <p:strVal val="visible"/>
                                      </p:to>
                                    </p:set>
                                    <p:anim calcmode="lin" valueType="num">
                                      <p:cBhvr>
                                        <p:cTn id="167" dur="500" fill="hold"/>
                                        <p:tgtEl>
                                          <p:spTgt spid="6"/>
                                        </p:tgtEl>
                                        <p:attrNameLst>
                                          <p:attrName>ppt_w</p:attrName>
                                        </p:attrNameLst>
                                      </p:cBhvr>
                                      <p:tavLst>
                                        <p:tav tm="0">
                                          <p:val>
                                            <p:fltVal val="0"/>
                                          </p:val>
                                        </p:tav>
                                        <p:tav tm="100000">
                                          <p:val>
                                            <p:strVal val="#ppt_w"/>
                                          </p:val>
                                        </p:tav>
                                      </p:tavLst>
                                    </p:anim>
                                    <p:anim calcmode="lin" valueType="num">
                                      <p:cBhvr>
                                        <p:cTn id="168" dur="500" fill="hold"/>
                                        <p:tgtEl>
                                          <p:spTgt spid="6"/>
                                        </p:tgtEl>
                                        <p:attrNameLst>
                                          <p:attrName>ppt_h</p:attrName>
                                        </p:attrNameLst>
                                      </p:cBhvr>
                                      <p:tavLst>
                                        <p:tav tm="0">
                                          <p:val>
                                            <p:fltVal val="0"/>
                                          </p:val>
                                        </p:tav>
                                        <p:tav tm="100000">
                                          <p:val>
                                            <p:strVal val="#ppt_h"/>
                                          </p:val>
                                        </p:tav>
                                      </p:tavLst>
                                    </p:anim>
                                    <p:animEffect transition="in" filter="fade">
                                      <p:cBhvr>
                                        <p:cTn id="169" dur="500"/>
                                        <p:tgtEl>
                                          <p:spTgt spid="6"/>
                                        </p:tgtEl>
                                      </p:cBhvr>
                                    </p:animEffect>
                                  </p:childTnLst>
                                </p:cTn>
                              </p:par>
                            </p:childTnLst>
                          </p:cTn>
                        </p:par>
                        <p:par>
                          <p:cTn id="170" fill="hold">
                            <p:stCondLst>
                              <p:cond delay="500"/>
                            </p:stCondLst>
                            <p:childTnLst>
                              <p:par>
                                <p:cTn id="171" presetID="22" presetClass="entr" presetSubtype="2" fill="hold" grpId="0" nodeType="afterEffect">
                                  <p:stCondLst>
                                    <p:cond delay="0"/>
                                  </p:stCondLst>
                                  <p:childTnLst>
                                    <p:set>
                                      <p:cBhvr>
                                        <p:cTn id="172" dur="1" fill="hold">
                                          <p:stCondLst>
                                            <p:cond delay="0"/>
                                          </p:stCondLst>
                                        </p:cTn>
                                        <p:tgtEl>
                                          <p:spTgt spid="19"/>
                                        </p:tgtEl>
                                        <p:attrNameLst>
                                          <p:attrName>style.visibility</p:attrName>
                                        </p:attrNameLst>
                                      </p:cBhvr>
                                      <p:to>
                                        <p:strVal val="visible"/>
                                      </p:to>
                                    </p:set>
                                    <p:animEffect transition="in" filter="wipe(right)">
                                      <p:cBhvr>
                                        <p:cTn id="173" dur="500"/>
                                        <p:tgtEl>
                                          <p:spTgt spid="19"/>
                                        </p:tgtEl>
                                      </p:cBhvr>
                                    </p:animEffect>
                                  </p:childTnLst>
                                </p:cTn>
                              </p:par>
                            </p:childTnLst>
                          </p:cTn>
                        </p:par>
                        <p:par>
                          <p:cTn id="174" fill="hold">
                            <p:stCondLst>
                              <p:cond delay="1000"/>
                            </p:stCondLst>
                            <p:childTnLst>
                              <p:par>
                                <p:cTn id="175" presetID="22" presetClass="entr" presetSubtype="1" fill="hold" grpId="0" nodeType="afterEffect">
                                  <p:stCondLst>
                                    <p:cond delay="0"/>
                                  </p:stCondLst>
                                  <p:childTnLst>
                                    <p:set>
                                      <p:cBhvr>
                                        <p:cTn id="176" dur="1" fill="hold">
                                          <p:stCondLst>
                                            <p:cond delay="0"/>
                                          </p:stCondLst>
                                        </p:cTn>
                                        <p:tgtEl>
                                          <p:spTgt spid="20"/>
                                        </p:tgtEl>
                                        <p:attrNameLst>
                                          <p:attrName>style.visibility</p:attrName>
                                        </p:attrNameLst>
                                      </p:cBhvr>
                                      <p:to>
                                        <p:strVal val="visible"/>
                                      </p:to>
                                    </p:set>
                                    <p:animEffect transition="in" filter="wipe(up)">
                                      <p:cBhvr>
                                        <p:cTn id="177" dur="500"/>
                                        <p:tgtEl>
                                          <p:spTgt spid="20"/>
                                        </p:tgtEl>
                                      </p:cBhvr>
                                    </p:animEffect>
                                  </p:childTnLst>
                                </p:cTn>
                              </p:par>
                            </p:childTnLst>
                          </p:cTn>
                        </p:par>
                        <p:par>
                          <p:cTn id="178" fill="hold">
                            <p:stCondLst>
                              <p:cond delay="1500"/>
                            </p:stCondLst>
                            <p:childTnLst>
                              <p:par>
                                <p:cTn id="179" presetID="53" presetClass="exit" presetSubtype="32" fill="hold" grpId="1" nodeType="afterEffect">
                                  <p:stCondLst>
                                    <p:cond delay="3000"/>
                                  </p:stCondLst>
                                  <p:childTnLst>
                                    <p:anim calcmode="lin" valueType="num">
                                      <p:cBhvr>
                                        <p:cTn id="180" dur="500"/>
                                        <p:tgtEl>
                                          <p:spTgt spid="20"/>
                                        </p:tgtEl>
                                        <p:attrNameLst>
                                          <p:attrName>ppt_w</p:attrName>
                                        </p:attrNameLst>
                                      </p:cBhvr>
                                      <p:tavLst>
                                        <p:tav tm="0">
                                          <p:val>
                                            <p:strVal val="ppt_w"/>
                                          </p:val>
                                        </p:tav>
                                        <p:tav tm="100000">
                                          <p:val>
                                            <p:fltVal val="0"/>
                                          </p:val>
                                        </p:tav>
                                      </p:tavLst>
                                    </p:anim>
                                    <p:anim calcmode="lin" valueType="num">
                                      <p:cBhvr>
                                        <p:cTn id="181" dur="500"/>
                                        <p:tgtEl>
                                          <p:spTgt spid="20"/>
                                        </p:tgtEl>
                                        <p:attrNameLst>
                                          <p:attrName>ppt_h</p:attrName>
                                        </p:attrNameLst>
                                      </p:cBhvr>
                                      <p:tavLst>
                                        <p:tav tm="0">
                                          <p:val>
                                            <p:strVal val="ppt_h"/>
                                          </p:val>
                                        </p:tav>
                                        <p:tav tm="100000">
                                          <p:val>
                                            <p:fltVal val="0"/>
                                          </p:val>
                                        </p:tav>
                                      </p:tavLst>
                                    </p:anim>
                                    <p:animEffect transition="out" filter="fade">
                                      <p:cBhvr>
                                        <p:cTn id="182" dur="500"/>
                                        <p:tgtEl>
                                          <p:spTgt spid="20"/>
                                        </p:tgtEl>
                                      </p:cBhvr>
                                    </p:animEffect>
                                    <p:set>
                                      <p:cBhvr>
                                        <p:cTn id="183" dur="1" fill="hold">
                                          <p:stCondLst>
                                            <p:cond delay="499"/>
                                          </p:stCondLst>
                                        </p:cTn>
                                        <p:tgtEl>
                                          <p:spTgt spid="20"/>
                                        </p:tgtEl>
                                        <p:attrNameLst>
                                          <p:attrName>style.visibility</p:attrName>
                                        </p:attrNameLst>
                                      </p:cBhvr>
                                      <p:to>
                                        <p:strVal val="hidden"/>
                                      </p:to>
                                    </p:set>
                                  </p:childTnLst>
                                </p:cTn>
                              </p:par>
                            </p:childTnLst>
                          </p:cTn>
                        </p:par>
                      </p:childTnLst>
                    </p:cTn>
                  </p:par>
                  <p:par>
                    <p:cTn id="184" fill="hold">
                      <p:stCondLst>
                        <p:cond delay="indefinite"/>
                      </p:stCondLst>
                      <p:childTnLst>
                        <p:par>
                          <p:cTn id="185" fill="hold">
                            <p:stCondLst>
                              <p:cond delay="0"/>
                            </p:stCondLst>
                            <p:childTnLst>
                              <p:par>
                                <p:cTn id="186" presetID="53" presetClass="exit" presetSubtype="32" fill="hold" grpId="1" nodeType="clickEffect">
                                  <p:stCondLst>
                                    <p:cond delay="0"/>
                                  </p:stCondLst>
                                  <p:childTnLst>
                                    <p:anim calcmode="lin" valueType="num">
                                      <p:cBhvr>
                                        <p:cTn id="187" dur="500"/>
                                        <p:tgtEl>
                                          <p:spTgt spid="19"/>
                                        </p:tgtEl>
                                        <p:attrNameLst>
                                          <p:attrName>ppt_w</p:attrName>
                                        </p:attrNameLst>
                                      </p:cBhvr>
                                      <p:tavLst>
                                        <p:tav tm="0">
                                          <p:val>
                                            <p:strVal val="ppt_w"/>
                                          </p:val>
                                        </p:tav>
                                        <p:tav tm="100000">
                                          <p:val>
                                            <p:fltVal val="0"/>
                                          </p:val>
                                        </p:tav>
                                      </p:tavLst>
                                    </p:anim>
                                    <p:anim calcmode="lin" valueType="num">
                                      <p:cBhvr>
                                        <p:cTn id="188" dur="500"/>
                                        <p:tgtEl>
                                          <p:spTgt spid="19"/>
                                        </p:tgtEl>
                                        <p:attrNameLst>
                                          <p:attrName>ppt_h</p:attrName>
                                        </p:attrNameLst>
                                      </p:cBhvr>
                                      <p:tavLst>
                                        <p:tav tm="0">
                                          <p:val>
                                            <p:strVal val="ppt_h"/>
                                          </p:val>
                                        </p:tav>
                                        <p:tav tm="100000">
                                          <p:val>
                                            <p:fltVal val="0"/>
                                          </p:val>
                                        </p:tav>
                                      </p:tavLst>
                                    </p:anim>
                                    <p:animEffect transition="out" filter="fade">
                                      <p:cBhvr>
                                        <p:cTn id="189" dur="500"/>
                                        <p:tgtEl>
                                          <p:spTgt spid="19"/>
                                        </p:tgtEl>
                                      </p:cBhvr>
                                    </p:animEffect>
                                    <p:set>
                                      <p:cBhvr>
                                        <p:cTn id="190" dur="1" fill="hold">
                                          <p:stCondLst>
                                            <p:cond delay="499"/>
                                          </p:stCondLst>
                                        </p:cTn>
                                        <p:tgtEl>
                                          <p:spTgt spid="19"/>
                                        </p:tgtEl>
                                        <p:attrNameLst>
                                          <p:attrName>style.visibility</p:attrName>
                                        </p:attrNameLst>
                                      </p:cBhvr>
                                      <p:to>
                                        <p:strVal val="hidden"/>
                                      </p:to>
                                    </p:set>
                                  </p:childTnLst>
                                </p:cTn>
                              </p:par>
                            </p:childTnLst>
                          </p:cTn>
                        </p:par>
                        <p:par>
                          <p:cTn id="191" fill="hold">
                            <p:stCondLst>
                              <p:cond delay="500"/>
                            </p:stCondLst>
                            <p:childTnLst>
                              <p:par>
                                <p:cTn id="192" presetID="53" presetClass="exit" presetSubtype="32" fill="hold" nodeType="afterEffect">
                                  <p:stCondLst>
                                    <p:cond delay="0"/>
                                  </p:stCondLst>
                                  <p:childTnLst>
                                    <p:anim calcmode="lin" valueType="num">
                                      <p:cBhvr>
                                        <p:cTn id="193" dur="500"/>
                                        <p:tgtEl>
                                          <p:spTgt spid="6"/>
                                        </p:tgtEl>
                                        <p:attrNameLst>
                                          <p:attrName>ppt_w</p:attrName>
                                        </p:attrNameLst>
                                      </p:cBhvr>
                                      <p:tavLst>
                                        <p:tav tm="0">
                                          <p:val>
                                            <p:strVal val="ppt_w"/>
                                          </p:val>
                                        </p:tav>
                                        <p:tav tm="100000">
                                          <p:val>
                                            <p:fltVal val="0"/>
                                          </p:val>
                                        </p:tav>
                                      </p:tavLst>
                                    </p:anim>
                                    <p:anim calcmode="lin" valueType="num">
                                      <p:cBhvr>
                                        <p:cTn id="194" dur="500"/>
                                        <p:tgtEl>
                                          <p:spTgt spid="6"/>
                                        </p:tgtEl>
                                        <p:attrNameLst>
                                          <p:attrName>ppt_h</p:attrName>
                                        </p:attrNameLst>
                                      </p:cBhvr>
                                      <p:tavLst>
                                        <p:tav tm="0">
                                          <p:val>
                                            <p:strVal val="ppt_h"/>
                                          </p:val>
                                        </p:tav>
                                        <p:tav tm="100000">
                                          <p:val>
                                            <p:fltVal val="0"/>
                                          </p:val>
                                        </p:tav>
                                      </p:tavLst>
                                    </p:anim>
                                    <p:animEffect transition="out" filter="fade">
                                      <p:cBhvr>
                                        <p:cTn id="195" dur="500"/>
                                        <p:tgtEl>
                                          <p:spTgt spid="6"/>
                                        </p:tgtEl>
                                      </p:cBhvr>
                                    </p:animEffect>
                                    <p:set>
                                      <p:cBhvr>
                                        <p:cTn id="196" dur="1" fill="hold">
                                          <p:stCondLst>
                                            <p:cond delay="499"/>
                                          </p:stCondLst>
                                        </p:cTn>
                                        <p:tgtEl>
                                          <p:spTgt spid="6"/>
                                        </p:tgtEl>
                                        <p:attrNameLst>
                                          <p:attrName>style.visibility</p:attrName>
                                        </p:attrNameLst>
                                      </p:cBhvr>
                                      <p:to>
                                        <p:strVal val="hidden"/>
                                      </p:to>
                                    </p:set>
                                  </p:childTnLst>
                                </p:cTn>
                              </p:par>
                            </p:childTnLst>
                          </p:cTn>
                        </p:par>
                        <p:par>
                          <p:cTn id="197" fill="hold">
                            <p:stCondLst>
                              <p:cond delay="1000"/>
                            </p:stCondLst>
                            <p:childTnLst>
                              <p:par>
                                <p:cTn id="198" presetID="53" presetClass="exit" presetSubtype="32" fill="hold" grpId="1" nodeType="afterEffect">
                                  <p:stCondLst>
                                    <p:cond delay="0"/>
                                  </p:stCondLst>
                                  <p:childTnLst>
                                    <p:anim calcmode="lin" valueType="num">
                                      <p:cBhvr>
                                        <p:cTn id="199" dur="500"/>
                                        <p:tgtEl>
                                          <p:spTgt spid="23"/>
                                        </p:tgtEl>
                                        <p:attrNameLst>
                                          <p:attrName>ppt_w</p:attrName>
                                        </p:attrNameLst>
                                      </p:cBhvr>
                                      <p:tavLst>
                                        <p:tav tm="0">
                                          <p:val>
                                            <p:strVal val="ppt_w"/>
                                          </p:val>
                                        </p:tav>
                                        <p:tav tm="100000">
                                          <p:val>
                                            <p:fltVal val="0"/>
                                          </p:val>
                                        </p:tav>
                                      </p:tavLst>
                                    </p:anim>
                                    <p:anim calcmode="lin" valueType="num">
                                      <p:cBhvr>
                                        <p:cTn id="200" dur="500"/>
                                        <p:tgtEl>
                                          <p:spTgt spid="23"/>
                                        </p:tgtEl>
                                        <p:attrNameLst>
                                          <p:attrName>ppt_h</p:attrName>
                                        </p:attrNameLst>
                                      </p:cBhvr>
                                      <p:tavLst>
                                        <p:tav tm="0">
                                          <p:val>
                                            <p:strVal val="ppt_h"/>
                                          </p:val>
                                        </p:tav>
                                        <p:tav tm="100000">
                                          <p:val>
                                            <p:fltVal val="0"/>
                                          </p:val>
                                        </p:tav>
                                      </p:tavLst>
                                    </p:anim>
                                    <p:animEffect transition="out" filter="fade">
                                      <p:cBhvr>
                                        <p:cTn id="201" dur="500"/>
                                        <p:tgtEl>
                                          <p:spTgt spid="23"/>
                                        </p:tgtEl>
                                      </p:cBhvr>
                                    </p:animEffect>
                                    <p:set>
                                      <p:cBhvr>
                                        <p:cTn id="202" dur="1" fill="hold">
                                          <p:stCondLst>
                                            <p:cond delay="499"/>
                                          </p:stCondLst>
                                        </p:cTn>
                                        <p:tgtEl>
                                          <p:spTgt spid="23"/>
                                        </p:tgtEl>
                                        <p:attrNameLst>
                                          <p:attrName>style.visibility</p:attrName>
                                        </p:attrNameLst>
                                      </p:cBhvr>
                                      <p:to>
                                        <p:strVal val="hidden"/>
                                      </p:to>
                                    </p:set>
                                  </p:childTnLst>
                                </p:cTn>
                              </p:par>
                            </p:childTnLst>
                          </p:cTn>
                        </p:par>
                        <p:par>
                          <p:cTn id="203" fill="hold">
                            <p:stCondLst>
                              <p:cond delay="1500"/>
                            </p:stCondLst>
                            <p:childTnLst>
                              <p:par>
                                <p:cTn id="204" presetID="53" presetClass="exit" presetSubtype="32" fill="hold" grpId="1" nodeType="afterEffect">
                                  <p:stCondLst>
                                    <p:cond delay="0"/>
                                  </p:stCondLst>
                                  <p:childTnLst>
                                    <p:anim calcmode="lin" valueType="num">
                                      <p:cBhvr>
                                        <p:cTn id="205" dur="500"/>
                                        <p:tgtEl>
                                          <p:spTgt spid="7"/>
                                        </p:tgtEl>
                                        <p:attrNameLst>
                                          <p:attrName>ppt_w</p:attrName>
                                        </p:attrNameLst>
                                      </p:cBhvr>
                                      <p:tavLst>
                                        <p:tav tm="0">
                                          <p:val>
                                            <p:strVal val="ppt_w"/>
                                          </p:val>
                                        </p:tav>
                                        <p:tav tm="100000">
                                          <p:val>
                                            <p:fltVal val="0"/>
                                          </p:val>
                                        </p:tav>
                                      </p:tavLst>
                                    </p:anim>
                                    <p:anim calcmode="lin" valueType="num">
                                      <p:cBhvr>
                                        <p:cTn id="206" dur="500"/>
                                        <p:tgtEl>
                                          <p:spTgt spid="7"/>
                                        </p:tgtEl>
                                        <p:attrNameLst>
                                          <p:attrName>ppt_h</p:attrName>
                                        </p:attrNameLst>
                                      </p:cBhvr>
                                      <p:tavLst>
                                        <p:tav tm="0">
                                          <p:val>
                                            <p:strVal val="ppt_h"/>
                                          </p:val>
                                        </p:tav>
                                        <p:tav tm="100000">
                                          <p:val>
                                            <p:fltVal val="0"/>
                                          </p:val>
                                        </p:tav>
                                      </p:tavLst>
                                    </p:anim>
                                    <p:animEffect transition="out" filter="fade">
                                      <p:cBhvr>
                                        <p:cTn id="207" dur="500"/>
                                        <p:tgtEl>
                                          <p:spTgt spid="7"/>
                                        </p:tgtEl>
                                      </p:cBhvr>
                                    </p:animEffect>
                                    <p:set>
                                      <p:cBhvr>
                                        <p:cTn id="208" dur="1" fill="hold">
                                          <p:stCondLst>
                                            <p:cond delay="499"/>
                                          </p:stCondLst>
                                        </p:cTn>
                                        <p:tgtEl>
                                          <p:spTgt spid="7"/>
                                        </p:tgtEl>
                                        <p:attrNameLst>
                                          <p:attrName>style.visibility</p:attrName>
                                        </p:attrNameLst>
                                      </p:cBhvr>
                                      <p:to>
                                        <p:strVal val="hidden"/>
                                      </p:to>
                                    </p:set>
                                  </p:childTnLst>
                                </p:cTn>
                              </p:par>
                            </p:childTnLst>
                          </p:cTn>
                        </p:par>
                        <p:par>
                          <p:cTn id="209" fill="hold">
                            <p:stCondLst>
                              <p:cond delay="2000"/>
                            </p:stCondLst>
                            <p:childTnLst>
                              <p:par>
                                <p:cTn id="210" presetID="53" presetClass="exit" presetSubtype="32" fill="hold" grpId="1" nodeType="afterEffect">
                                  <p:stCondLst>
                                    <p:cond delay="0"/>
                                  </p:stCondLst>
                                  <p:childTnLst>
                                    <p:anim calcmode="lin" valueType="num">
                                      <p:cBhvr>
                                        <p:cTn id="211" dur="500"/>
                                        <p:tgtEl>
                                          <p:spTgt spid="22"/>
                                        </p:tgtEl>
                                        <p:attrNameLst>
                                          <p:attrName>ppt_w</p:attrName>
                                        </p:attrNameLst>
                                      </p:cBhvr>
                                      <p:tavLst>
                                        <p:tav tm="0">
                                          <p:val>
                                            <p:strVal val="ppt_w"/>
                                          </p:val>
                                        </p:tav>
                                        <p:tav tm="100000">
                                          <p:val>
                                            <p:fltVal val="0"/>
                                          </p:val>
                                        </p:tav>
                                      </p:tavLst>
                                    </p:anim>
                                    <p:anim calcmode="lin" valueType="num">
                                      <p:cBhvr>
                                        <p:cTn id="212" dur="500"/>
                                        <p:tgtEl>
                                          <p:spTgt spid="22"/>
                                        </p:tgtEl>
                                        <p:attrNameLst>
                                          <p:attrName>ppt_h</p:attrName>
                                        </p:attrNameLst>
                                      </p:cBhvr>
                                      <p:tavLst>
                                        <p:tav tm="0">
                                          <p:val>
                                            <p:strVal val="ppt_h"/>
                                          </p:val>
                                        </p:tav>
                                        <p:tav tm="100000">
                                          <p:val>
                                            <p:fltVal val="0"/>
                                          </p:val>
                                        </p:tav>
                                      </p:tavLst>
                                    </p:anim>
                                    <p:animEffect transition="out" filter="fade">
                                      <p:cBhvr>
                                        <p:cTn id="213" dur="500"/>
                                        <p:tgtEl>
                                          <p:spTgt spid="22"/>
                                        </p:tgtEl>
                                      </p:cBhvr>
                                    </p:animEffect>
                                    <p:set>
                                      <p:cBhvr>
                                        <p:cTn id="214" dur="1" fill="hold">
                                          <p:stCondLst>
                                            <p:cond delay="499"/>
                                          </p:stCondLst>
                                        </p:cTn>
                                        <p:tgtEl>
                                          <p:spTgt spid="22"/>
                                        </p:tgtEl>
                                        <p:attrNameLst>
                                          <p:attrName>style.visibility</p:attrName>
                                        </p:attrNameLst>
                                      </p:cBhvr>
                                      <p:to>
                                        <p:strVal val="hidden"/>
                                      </p:to>
                                    </p:set>
                                  </p:childTnLst>
                                </p:cTn>
                              </p:par>
                            </p:childTnLst>
                          </p:cTn>
                        </p:par>
                        <p:par>
                          <p:cTn id="215" fill="hold">
                            <p:stCondLst>
                              <p:cond delay="2500"/>
                            </p:stCondLst>
                            <p:childTnLst>
                              <p:par>
                                <p:cTn id="216" presetID="53" presetClass="exit" presetSubtype="32" fill="hold" nodeType="afterEffect">
                                  <p:stCondLst>
                                    <p:cond delay="0"/>
                                  </p:stCondLst>
                                  <p:childTnLst>
                                    <p:anim calcmode="lin" valueType="num">
                                      <p:cBhvr>
                                        <p:cTn id="217" dur="500"/>
                                        <p:tgtEl>
                                          <p:spTgt spid="2"/>
                                        </p:tgtEl>
                                        <p:attrNameLst>
                                          <p:attrName>ppt_w</p:attrName>
                                        </p:attrNameLst>
                                      </p:cBhvr>
                                      <p:tavLst>
                                        <p:tav tm="0">
                                          <p:val>
                                            <p:strVal val="ppt_w"/>
                                          </p:val>
                                        </p:tav>
                                        <p:tav tm="100000">
                                          <p:val>
                                            <p:fltVal val="0"/>
                                          </p:val>
                                        </p:tav>
                                      </p:tavLst>
                                    </p:anim>
                                    <p:anim calcmode="lin" valueType="num">
                                      <p:cBhvr>
                                        <p:cTn id="218" dur="500"/>
                                        <p:tgtEl>
                                          <p:spTgt spid="2"/>
                                        </p:tgtEl>
                                        <p:attrNameLst>
                                          <p:attrName>ppt_h</p:attrName>
                                        </p:attrNameLst>
                                      </p:cBhvr>
                                      <p:tavLst>
                                        <p:tav tm="0">
                                          <p:val>
                                            <p:strVal val="ppt_h"/>
                                          </p:val>
                                        </p:tav>
                                        <p:tav tm="100000">
                                          <p:val>
                                            <p:fltVal val="0"/>
                                          </p:val>
                                        </p:tav>
                                      </p:tavLst>
                                    </p:anim>
                                    <p:animEffect transition="out" filter="fade">
                                      <p:cBhvr>
                                        <p:cTn id="219" dur="500"/>
                                        <p:tgtEl>
                                          <p:spTgt spid="2"/>
                                        </p:tgtEl>
                                      </p:cBhvr>
                                    </p:animEffect>
                                    <p:set>
                                      <p:cBhvr>
                                        <p:cTn id="220" dur="1" fill="hold">
                                          <p:stCondLst>
                                            <p:cond delay="499"/>
                                          </p:stCondLst>
                                        </p:cTn>
                                        <p:tgtEl>
                                          <p:spTgt spid="2"/>
                                        </p:tgtEl>
                                        <p:attrNameLst>
                                          <p:attrName>style.visibility</p:attrName>
                                        </p:attrNameLst>
                                      </p:cBhvr>
                                      <p:to>
                                        <p:strVal val="hidden"/>
                                      </p:to>
                                    </p:set>
                                  </p:childTnLst>
                                </p:cTn>
                              </p:par>
                            </p:childTnLst>
                          </p:cTn>
                        </p:par>
                        <p:par>
                          <p:cTn id="221" fill="hold">
                            <p:stCondLst>
                              <p:cond delay="3000"/>
                            </p:stCondLst>
                            <p:childTnLst>
                              <p:par>
                                <p:cTn id="222" presetID="22" presetClass="entr" presetSubtype="1" fill="hold" grpId="0" nodeType="afterEffect">
                                  <p:stCondLst>
                                    <p:cond delay="0"/>
                                  </p:stCondLst>
                                  <p:childTnLst>
                                    <p:set>
                                      <p:cBhvr>
                                        <p:cTn id="223" dur="1" fill="hold">
                                          <p:stCondLst>
                                            <p:cond delay="0"/>
                                          </p:stCondLst>
                                        </p:cTn>
                                        <p:tgtEl>
                                          <p:spTgt spid="8"/>
                                        </p:tgtEl>
                                        <p:attrNameLst>
                                          <p:attrName>style.visibility</p:attrName>
                                        </p:attrNameLst>
                                      </p:cBhvr>
                                      <p:to>
                                        <p:strVal val="visible"/>
                                      </p:to>
                                    </p:set>
                                    <p:animEffect transition="in" filter="wipe(up)">
                                      <p:cBhvr>
                                        <p:cTn id="224" dur="4250"/>
                                        <p:tgtEl>
                                          <p:spTgt spid="8"/>
                                        </p:tgtEl>
                                      </p:cBhvr>
                                    </p:animEffect>
                                  </p:childTnLst>
                                </p:cTn>
                              </p:par>
                            </p:childTnLst>
                          </p:cTn>
                        </p:par>
                        <p:par>
                          <p:cTn id="225" fill="hold">
                            <p:stCondLst>
                              <p:cond delay="7250"/>
                            </p:stCondLst>
                            <p:childTnLst>
                              <p:par>
                                <p:cTn id="226" presetID="22" presetClass="exit" presetSubtype="4" fill="hold" grpId="1" nodeType="afterEffect">
                                  <p:stCondLst>
                                    <p:cond delay="6500"/>
                                  </p:stCondLst>
                                  <p:childTnLst>
                                    <p:animEffect transition="out" filter="wipe(down)">
                                      <p:cBhvr>
                                        <p:cTn id="227" dur="3250"/>
                                        <p:tgtEl>
                                          <p:spTgt spid="8"/>
                                        </p:tgtEl>
                                      </p:cBhvr>
                                    </p:animEffect>
                                    <p:set>
                                      <p:cBhvr>
                                        <p:cTn id="228" dur="1" fill="hold">
                                          <p:stCondLst>
                                            <p:cond delay="3249"/>
                                          </p:stCondLst>
                                        </p:cTn>
                                        <p:tgtEl>
                                          <p:spTgt spid="8"/>
                                        </p:tgtEl>
                                        <p:attrNameLst>
                                          <p:attrName>style.visibility</p:attrName>
                                        </p:attrNameLst>
                                      </p:cBhvr>
                                      <p:to>
                                        <p:strVal val="hidden"/>
                                      </p:to>
                                    </p:set>
                                  </p:childTnLst>
                                </p:cTn>
                              </p:par>
                            </p:childTnLst>
                          </p:cTn>
                        </p:par>
                        <p:par>
                          <p:cTn id="229" fill="hold">
                            <p:stCondLst>
                              <p:cond delay="17000"/>
                            </p:stCondLst>
                            <p:childTnLst>
                              <p:par>
                                <p:cTn id="230" presetID="53" presetClass="entr" presetSubtype="16" fill="hold" grpId="0" nodeType="afterEffect">
                                  <p:stCondLst>
                                    <p:cond delay="0"/>
                                  </p:stCondLst>
                                  <p:childTnLst>
                                    <p:set>
                                      <p:cBhvr>
                                        <p:cTn id="231" dur="1" fill="hold">
                                          <p:stCondLst>
                                            <p:cond delay="0"/>
                                          </p:stCondLst>
                                        </p:cTn>
                                        <p:tgtEl>
                                          <p:spTgt spid="21"/>
                                        </p:tgtEl>
                                        <p:attrNameLst>
                                          <p:attrName>style.visibility</p:attrName>
                                        </p:attrNameLst>
                                      </p:cBhvr>
                                      <p:to>
                                        <p:strVal val="visible"/>
                                      </p:to>
                                    </p:set>
                                    <p:anim calcmode="lin" valueType="num">
                                      <p:cBhvr>
                                        <p:cTn id="232" dur="500" fill="hold"/>
                                        <p:tgtEl>
                                          <p:spTgt spid="21"/>
                                        </p:tgtEl>
                                        <p:attrNameLst>
                                          <p:attrName>ppt_w</p:attrName>
                                        </p:attrNameLst>
                                      </p:cBhvr>
                                      <p:tavLst>
                                        <p:tav tm="0">
                                          <p:val>
                                            <p:fltVal val="0"/>
                                          </p:val>
                                        </p:tav>
                                        <p:tav tm="100000">
                                          <p:val>
                                            <p:strVal val="#ppt_w"/>
                                          </p:val>
                                        </p:tav>
                                      </p:tavLst>
                                    </p:anim>
                                    <p:anim calcmode="lin" valueType="num">
                                      <p:cBhvr>
                                        <p:cTn id="233" dur="500" fill="hold"/>
                                        <p:tgtEl>
                                          <p:spTgt spid="21"/>
                                        </p:tgtEl>
                                        <p:attrNameLst>
                                          <p:attrName>ppt_h</p:attrName>
                                        </p:attrNameLst>
                                      </p:cBhvr>
                                      <p:tavLst>
                                        <p:tav tm="0">
                                          <p:val>
                                            <p:fltVal val="0"/>
                                          </p:val>
                                        </p:tav>
                                        <p:tav tm="100000">
                                          <p:val>
                                            <p:strVal val="#ppt_h"/>
                                          </p:val>
                                        </p:tav>
                                      </p:tavLst>
                                    </p:anim>
                                    <p:animEffect transition="in" filter="fade">
                                      <p:cBhvr>
                                        <p:cTn id="2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7" grpId="0"/>
      <p:bldP spid="7" grpId="1"/>
      <p:bldP spid="22" grpId="0"/>
      <p:bldP spid="22" grpId="1"/>
      <p:bldP spid="23" grpId="0"/>
      <p:bldP spid="23" grpId="1"/>
      <p:bldP spid="8" grpId="0" animBg="1"/>
      <p:bldP spid="8" grpId="1" animBg="1"/>
      <p:bldP spid="24" grpId="0" animBg="1"/>
      <p:bldP spid="24" grpId="1" animBg="1"/>
      <p:bldP spid="25" grpId="0" animBg="1"/>
      <p:bldP spid="2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2CE7BF3C-BF48-4A7C-B4D7-980D635748F8}"/>
              </a:ext>
            </a:extLst>
          </p:cNvPr>
          <p:cNvSpPr txBox="1"/>
          <p:nvPr/>
        </p:nvSpPr>
        <p:spPr>
          <a:xfrm>
            <a:off x="925469" y="327898"/>
            <a:ext cx="9887311" cy="5955476"/>
          </a:xfrm>
          <a:prstGeom prst="rect">
            <a:avLst/>
          </a:prstGeom>
          <a:noFill/>
        </p:spPr>
        <p:txBody>
          <a:bodyPr wrap="square" rtlCol="0">
            <a:spAutoFit/>
          </a:bodyPr>
          <a:lstStyle/>
          <a:p>
            <a:r>
              <a:rPr lang="de-DE" sz="3600" b="1" dirty="0">
                <a:highlight>
                  <a:srgbClr val="FFFF00"/>
                </a:highlight>
              </a:rPr>
              <a:t>PHASE 2</a:t>
            </a:r>
            <a:r>
              <a:rPr lang="de-DE" sz="2400" b="1" dirty="0">
                <a:highlight>
                  <a:srgbClr val="FFFF00"/>
                </a:highlight>
              </a:rPr>
              <a:t> </a:t>
            </a:r>
          </a:p>
          <a:p>
            <a:endParaRPr lang="de-DE" sz="2400" b="1" dirty="0">
              <a:highlight>
                <a:srgbClr val="FFFF00"/>
              </a:highlight>
            </a:endParaRPr>
          </a:p>
          <a:p>
            <a:r>
              <a:rPr lang="de-DE" sz="2400" b="1" dirty="0"/>
              <a:t>Anwendungsbedingte Parametervariationen</a:t>
            </a:r>
          </a:p>
          <a:p>
            <a:pPr>
              <a:lnSpc>
                <a:spcPct val="150000"/>
              </a:lnSpc>
            </a:pPr>
            <a:r>
              <a:rPr lang="de-DE" b="1" dirty="0"/>
              <a:t>laufende, betriebsbedingt</a:t>
            </a:r>
            <a:r>
              <a:rPr lang="de-DE" dirty="0"/>
              <a:t> </a:t>
            </a:r>
            <a:r>
              <a:rPr lang="de-DE" b="1" dirty="0">
                <a:solidFill>
                  <a:srgbClr val="0070C0"/>
                </a:solidFill>
              </a:rPr>
              <a:t>Eingabe</a:t>
            </a:r>
            <a:r>
              <a:rPr lang="de-DE" dirty="0"/>
              <a:t> der </a:t>
            </a:r>
            <a:r>
              <a:rPr lang="de-DE" b="1" dirty="0">
                <a:solidFill>
                  <a:srgbClr val="FF0000"/>
                </a:solidFill>
              </a:rPr>
              <a:t>variablen Parameter</a:t>
            </a:r>
            <a:r>
              <a:rPr lang="de-DE" dirty="0"/>
              <a:t> (</a:t>
            </a:r>
            <a:r>
              <a:rPr lang="de-DE" b="1" dirty="0">
                <a:solidFill>
                  <a:srgbClr val="FF0000"/>
                </a:solidFill>
              </a:rPr>
              <a:t>rote</a:t>
            </a:r>
            <a:r>
              <a:rPr lang="de-DE" dirty="0"/>
              <a:t> Zahlen), in REACTION&amp;GEOMETRY (</a:t>
            </a:r>
            <a:r>
              <a:rPr lang="de-DE" b="1" dirty="0">
                <a:solidFill>
                  <a:srgbClr val="FF0000"/>
                </a:solidFill>
              </a:rPr>
              <a:t>6/8</a:t>
            </a:r>
            <a:r>
              <a:rPr lang="de-DE" dirty="0"/>
              <a:t>), in </a:t>
            </a:r>
            <a:r>
              <a:rPr lang="de-DE" dirty="0" err="1"/>
              <a:t>Composition&amp;Media</a:t>
            </a:r>
            <a:r>
              <a:rPr lang="de-DE" dirty="0"/>
              <a:t>/MEDDATA (</a:t>
            </a:r>
            <a:r>
              <a:rPr lang="de-DE" b="1" dirty="0">
                <a:solidFill>
                  <a:srgbClr val="FF0000"/>
                </a:solidFill>
              </a:rPr>
              <a:t>1+X(t) </a:t>
            </a:r>
            <a:r>
              <a:rPr lang="de-DE" dirty="0"/>
              <a:t>iterativ anpassen immer bei Änderung des betrachteten Zeitpunktes </a:t>
            </a:r>
            <a:r>
              <a:rPr lang="de-DE" dirty="0" err="1"/>
              <a:t>t</a:t>
            </a:r>
            <a:r>
              <a:rPr lang="de-DE" baseline="-25000" dirty="0" err="1"/>
              <a:t>actuell</a:t>
            </a:r>
            <a:r>
              <a:rPr lang="de-DE" baseline="-25000" dirty="0"/>
              <a:t> </a:t>
            </a:r>
            <a:r>
              <a:rPr lang="de-DE" dirty="0"/>
              <a:t>und schon kann´s los gehen!!</a:t>
            </a:r>
            <a:endParaRPr lang="de-DE" b="1" dirty="0"/>
          </a:p>
          <a:p>
            <a:pPr>
              <a:lnSpc>
                <a:spcPct val="150000"/>
              </a:lnSpc>
            </a:pPr>
            <a:r>
              <a:rPr lang="de-DE" b="1" dirty="0"/>
              <a:t>A) BEGLEITUNG/BEOBACHTUNG</a:t>
            </a:r>
            <a:r>
              <a:rPr lang="de-DE" b="1" baseline="30000" dirty="0">
                <a:solidFill>
                  <a:srgbClr val="FF0000"/>
                </a:solidFill>
              </a:rPr>
              <a:t>1)</a:t>
            </a:r>
            <a:endParaRPr lang="de-DE" baseline="30000" dirty="0">
              <a:solidFill>
                <a:srgbClr val="FF0000"/>
              </a:solidFill>
            </a:endParaRPr>
          </a:p>
          <a:p>
            <a:pPr marL="342900" indent="-342900">
              <a:lnSpc>
                <a:spcPct val="150000"/>
              </a:lnSpc>
              <a:buAutoNum type="arabicPeriod"/>
            </a:pPr>
            <a:r>
              <a:rPr lang="de-DE" dirty="0"/>
              <a:t>Parametereingabe und Datenvergleich: Simulation (ReaCHAR) </a:t>
            </a:r>
            <a:r>
              <a:rPr lang="de-DE" sz="2400" b="1" dirty="0"/>
              <a:t>&lt;</a:t>
            </a:r>
            <a:r>
              <a:rPr lang="de-DE" dirty="0">
                <a:sym typeface="Wingdings" panose="05000000000000000000" pitchFamily="2" charset="2"/>
              </a:rPr>
              <a:t> Anlage aktuelle </a:t>
            </a:r>
            <a:r>
              <a:rPr lang="de-DE" dirty="0"/>
              <a:t>Bewertung</a:t>
            </a:r>
          </a:p>
          <a:p>
            <a:pPr marL="342900" indent="-342900">
              <a:lnSpc>
                <a:spcPct val="150000"/>
              </a:lnSpc>
              <a:buAutoNum type="arabicPeriod"/>
            </a:pPr>
            <a:r>
              <a:rPr lang="de-DE" dirty="0"/>
              <a:t>Analyse, Bewertung (benutze dazu „</a:t>
            </a:r>
            <a:r>
              <a:rPr lang="de-DE" b="1" dirty="0" err="1"/>
              <a:t>Results&amp;Evaluation</a:t>
            </a:r>
            <a:r>
              <a:rPr lang="de-DE" b="1" dirty="0"/>
              <a:t>“/RESRAT </a:t>
            </a:r>
            <a:r>
              <a:rPr lang="de-DE" dirty="0"/>
              <a:t>Punkt für Punkt)</a:t>
            </a:r>
          </a:p>
          <a:p>
            <a:pPr marL="342900" indent="-342900">
              <a:lnSpc>
                <a:spcPct val="150000"/>
              </a:lnSpc>
              <a:buAutoNum type="arabicPeriod"/>
            </a:pPr>
            <a:r>
              <a:rPr lang="de-DE" dirty="0">
                <a:sym typeface="Wingdings" panose="05000000000000000000" pitchFamily="2" charset="2"/>
              </a:rPr>
              <a:t>Anpassung der Parameter und/oder Variationsmöglichkeiten in der Simulation (siehe auch Punkt 4) anschauen und, sofern der Mut aufgebracht wird, in der Anlage testen (siehe dazu EXTRABLATT</a:t>
            </a:r>
            <a:r>
              <a:rPr lang="de-DE" b="1" baseline="30000" dirty="0">
                <a:solidFill>
                  <a:srgbClr val="FF0000"/>
                </a:solidFill>
              </a:rPr>
              <a:t> 1) </a:t>
            </a:r>
            <a:r>
              <a:rPr lang="de-DE" dirty="0">
                <a:sym typeface="Wingdings" panose="05000000000000000000" pitchFamily="2" charset="2"/>
              </a:rPr>
              <a:t>)</a:t>
            </a:r>
            <a:endParaRPr lang="de-DE" dirty="0"/>
          </a:p>
          <a:p>
            <a:pPr marL="342900" indent="-342900">
              <a:lnSpc>
                <a:spcPct val="150000"/>
              </a:lnSpc>
              <a:buAutoNum type="arabicPeriod"/>
            </a:pPr>
            <a:r>
              <a:rPr lang="de-DE" dirty="0"/>
              <a:t>Variation der Parameter: z.B. (siehe dazu EXTRABLATT</a:t>
            </a:r>
            <a:r>
              <a:rPr lang="de-DE" b="1" baseline="30000" dirty="0">
                <a:solidFill>
                  <a:srgbClr val="FF0000"/>
                </a:solidFill>
              </a:rPr>
              <a:t> 1) </a:t>
            </a:r>
            <a:r>
              <a:rPr lang="de-DE" dirty="0"/>
              <a:t>), Drehzahl </a:t>
            </a:r>
            <a:r>
              <a:rPr lang="de-DE" dirty="0">
                <a:sym typeface="Wingdings" panose="05000000000000000000" pitchFamily="2" charset="2"/>
              </a:rPr>
              <a:t> Begasungsrate  Druck</a:t>
            </a:r>
          </a:p>
          <a:p>
            <a:pPr marL="342900" indent="-342900">
              <a:lnSpc>
                <a:spcPct val="150000"/>
              </a:lnSpc>
              <a:buAutoNum type="arabicPeriod"/>
            </a:pPr>
            <a:r>
              <a:rPr lang="de-DE" dirty="0">
                <a:sym typeface="Wingdings" panose="05000000000000000000" pitchFamily="2" charset="2"/>
              </a:rPr>
              <a:t>Verfolge Auswirkung auf die Produktivität RZA/STY, Nebenproduktbildung</a:t>
            </a:r>
          </a:p>
          <a:p>
            <a:pPr marL="342900" indent="-342900">
              <a:buAutoNum type="arabicPeriod"/>
            </a:pPr>
            <a:endParaRPr lang="de-DE" dirty="0"/>
          </a:p>
        </p:txBody>
      </p:sp>
      <p:sp>
        <p:nvSpPr>
          <p:cNvPr id="4" name="Textfeld 3">
            <a:extLst>
              <a:ext uri="{FF2B5EF4-FFF2-40B4-BE49-F238E27FC236}">
                <a16:creationId xmlns:a16="http://schemas.microsoft.com/office/drawing/2014/main" id="{4869331F-9438-46E0-B47B-4ED24A100811}"/>
              </a:ext>
            </a:extLst>
          </p:cNvPr>
          <p:cNvSpPr txBox="1"/>
          <p:nvPr/>
        </p:nvSpPr>
        <p:spPr>
          <a:xfrm>
            <a:off x="1168413" y="5894439"/>
            <a:ext cx="2062937" cy="369332"/>
          </a:xfrm>
          <a:prstGeom prst="rect">
            <a:avLst/>
          </a:prstGeom>
          <a:noFill/>
        </p:spPr>
        <p:txBody>
          <a:bodyPr wrap="none" rtlCol="0">
            <a:spAutoFit/>
          </a:bodyPr>
          <a:lstStyle/>
          <a:p>
            <a:r>
              <a:rPr lang="de-DE" b="1" baseline="30000" dirty="0">
                <a:solidFill>
                  <a:srgbClr val="FF0000"/>
                </a:solidFill>
              </a:rPr>
              <a:t>1) </a:t>
            </a:r>
            <a:r>
              <a:rPr lang="de-DE" dirty="0"/>
              <a:t>siehe </a:t>
            </a:r>
            <a:r>
              <a:rPr lang="de-DE" dirty="0">
                <a:hlinkClick r:id="rId2" action="ppaction://hlinksldjump"/>
              </a:rPr>
              <a:t>EXTRABLATT</a:t>
            </a:r>
            <a:endParaRPr lang="de-DE" dirty="0"/>
          </a:p>
        </p:txBody>
      </p:sp>
      <p:grpSp>
        <p:nvGrpSpPr>
          <p:cNvPr id="5" name="Gruppieren 4">
            <a:extLst>
              <a:ext uri="{FF2B5EF4-FFF2-40B4-BE49-F238E27FC236}">
                <a16:creationId xmlns:a16="http://schemas.microsoft.com/office/drawing/2014/main" id="{72612DAD-1FCB-420F-AA52-9A479F36539C}"/>
              </a:ext>
            </a:extLst>
          </p:cNvPr>
          <p:cNvGrpSpPr/>
          <p:nvPr/>
        </p:nvGrpSpPr>
        <p:grpSpPr>
          <a:xfrm>
            <a:off x="10748940" y="143521"/>
            <a:ext cx="1232990" cy="796949"/>
            <a:chOff x="4863045" y="295922"/>
            <a:chExt cx="1232990" cy="796949"/>
          </a:xfrm>
        </p:grpSpPr>
        <p:sp>
          <p:nvSpPr>
            <p:cNvPr id="6" name="Textfeld 5">
              <a:extLst>
                <a:ext uri="{FF2B5EF4-FFF2-40B4-BE49-F238E27FC236}">
                  <a16:creationId xmlns:a16="http://schemas.microsoft.com/office/drawing/2014/main" id="{FD31BD38-8558-44AC-82C8-84EA4B92F82B}"/>
                </a:ext>
              </a:extLst>
            </p:cNvPr>
            <p:cNvSpPr txBox="1"/>
            <p:nvPr/>
          </p:nvSpPr>
          <p:spPr>
            <a:xfrm>
              <a:off x="5066586" y="340306"/>
              <a:ext cx="1029449" cy="338554"/>
            </a:xfrm>
            <a:prstGeom prst="rect">
              <a:avLst/>
            </a:prstGeom>
            <a:noFill/>
          </p:spPr>
          <p:txBody>
            <a:bodyPr wrap="none" rtlCol="0">
              <a:spAutoFit/>
            </a:bodyPr>
            <a:lstStyle/>
            <a:p>
              <a:r>
                <a:rPr lang="de-DE" sz="1600" b="1" dirty="0">
                  <a:solidFill>
                    <a:srgbClr val="0070C0"/>
                  </a:solidFill>
                  <a:latin typeface="Edwardian Script ITC" panose="030303020407070D0804" pitchFamily="66" charset="0"/>
                </a:rPr>
                <a:t>Rea</a:t>
              </a:r>
              <a:r>
                <a:rPr lang="de-DE" sz="1600" i="1" dirty="0">
                  <a:solidFill>
                    <a:srgbClr val="0070C0"/>
                  </a:solidFill>
                  <a:latin typeface="Algerian" panose="04020705040A02060702" pitchFamily="82" charset="0"/>
                </a:rPr>
                <a:t>CHAR</a:t>
              </a:r>
            </a:p>
          </p:txBody>
        </p:sp>
        <p:grpSp>
          <p:nvGrpSpPr>
            <p:cNvPr id="7" name="Gruppieren 6">
              <a:extLst>
                <a:ext uri="{FF2B5EF4-FFF2-40B4-BE49-F238E27FC236}">
                  <a16:creationId xmlns:a16="http://schemas.microsoft.com/office/drawing/2014/main" id="{2377BADC-5328-46FD-AEB3-A46B391315C1}"/>
                </a:ext>
              </a:extLst>
            </p:cNvPr>
            <p:cNvGrpSpPr/>
            <p:nvPr/>
          </p:nvGrpSpPr>
          <p:grpSpPr>
            <a:xfrm>
              <a:off x="4863045" y="295922"/>
              <a:ext cx="827541" cy="796949"/>
              <a:chOff x="4863045" y="295922"/>
              <a:chExt cx="2367964" cy="2222500"/>
            </a:xfrm>
          </p:grpSpPr>
          <p:pic>
            <p:nvPicPr>
              <p:cNvPr id="8" name="Picture 11">
                <a:extLst>
                  <a:ext uri="{FF2B5EF4-FFF2-40B4-BE49-F238E27FC236}">
                    <a16:creationId xmlns:a16="http://schemas.microsoft.com/office/drawing/2014/main" id="{DDEF3580-12C6-49D7-9294-5CEE1EA70B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3045" y="295922"/>
                <a:ext cx="160655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8">
                <a:extLst>
                  <a:ext uri="{FF2B5EF4-FFF2-40B4-BE49-F238E27FC236}">
                    <a16:creationId xmlns:a16="http://schemas.microsoft.com/office/drawing/2014/main" id="{4C37D6B8-B84C-4898-A0DC-D947897CD483}"/>
                  </a:ext>
                </a:extLst>
              </p:cNvPr>
              <p:cNvPicPr>
                <a:picLocks noChangeAspect="1"/>
              </p:cNvPicPr>
              <p:nvPr/>
            </p:nvPicPr>
            <p:blipFill>
              <a:blip r:embed="rId4"/>
              <a:stretch>
                <a:fillRect/>
              </a:stretch>
            </p:blipFill>
            <p:spPr>
              <a:xfrm>
                <a:off x="6567541" y="1314837"/>
                <a:ext cx="663468" cy="895884"/>
              </a:xfrm>
              <a:prstGeom prst="rect">
                <a:avLst/>
              </a:prstGeom>
            </p:spPr>
          </p:pic>
        </p:grpSp>
      </p:grpSp>
    </p:spTree>
    <p:extLst>
      <p:ext uri="{BB962C8B-B14F-4D97-AF65-F5344CB8AC3E}">
        <p14:creationId xmlns:p14="http://schemas.microsoft.com/office/powerpoint/2010/main" val="474727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06FC96D-7F65-4681-BEC3-9C9DC912C830}"/>
              </a:ext>
            </a:extLst>
          </p:cNvPr>
          <p:cNvPicPr>
            <a:picLocks noChangeAspect="1"/>
          </p:cNvPicPr>
          <p:nvPr/>
        </p:nvPicPr>
        <p:blipFill>
          <a:blip r:embed="rId2"/>
          <a:stretch>
            <a:fillRect/>
          </a:stretch>
        </p:blipFill>
        <p:spPr>
          <a:xfrm>
            <a:off x="288023" y="340480"/>
            <a:ext cx="11636499" cy="6166525"/>
          </a:xfrm>
          <a:prstGeom prst="rect">
            <a:avLst/>
          </a:prstGeom>
        </p:spPr>
      </p:pic>
      <p:sp>
        <p:nvSpPr>
          <p:cNvPr id="12" name="Ellipse 11">
            <a:extLst>
              <a:ext uri="{FF2B5EF4-FFF2-40B4-BE49-F238E27FC236}">
                <a16:creationId xmlns:a16="http://schemas.microsoft.com/office/drawing/2014/main" id="{15C04E5B-AF71-4755-98D6-3D9F050783B1}"/>
              </a:ext>
            </a:extLst>
          </p:cNvPr>
          <p:cNvSpPr/>
          <p:nvPr/>
        </p:nvSpPr>
        <p:spPr>
          <a:xfrm>
            <a:off x="10587209" y="408209"/>
            <a:ext cx="1233889" cy="3299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REACGEO 1</a:t>
            </a:r>
          </a:p>
        </p:txBody>
      </p:sp>
      <p:sp>
        <p:nvSpPr>
          <p:cNvPr id="3" name="Rechteck 2">
            <a:extLst>
              <a:ext uri="{FF2B5EF4-FFF2-40B4-BE49-F238E27FC236}">
                <a16:creationId xmlns:a16="http://schemas.microsoft.com/office/drawing/2014/main" id="{07222EE3-9460-46D0-A82B-24998F439DBC}"/>
              </a:ext>
            </a:extLst>
          </p:cNvPr>
          <p:cNvSpPr/>
          <p:nvPr/>
        </p:nvSpPr>
        <p:spPr>
          <a:xfrm>
            <a:off x="5922715" y="3244334"/>
            <a:ext cx="346570" cy="369332"/>
          </a:xfrm>
          <a:prstGeom prst="rect">
            <a:avLst/>
          </a:prstGeom>
        </p:spPr>
        <p:txBody>
          <a:bodyPr wrap="none">
            <a:spAutoFit/>
          </a:bodyPr>
          <a:lstStyle/>
          <a:p>
            <a:r>
              <a:rPr lang="de-DE" b="1" baseline="30000" dirty="0">
                <a:solidFill>
                  <a:srgbClr val="FF0000"/>
                </a:solidFill>
              </a:rPr>
              <a:t>1) </a:t>
            </a:r>
            <a:endParaRPr lang="de-DE" dirty="0"/>
          </a:p>
        </p:txBody>
      </p:sp>
      <p:sp>
        <p:nvSpPr>
          <p:cNvPr id="7" name="Denkblase: wolkenförmig 6">
            <a:extLst>
              <a:ext uri="{FF2B5EF4-FFF2-40B4-BE49-F238E27FC236}">
                <a16:creationId xmlns:a16="http://schemas.microsoft.com/office/drawing/2014/main" id="{2AEC1D56-2EFB-482D-851A-94E4A5F9A90A}"/>
              </a:ext>
            </a:extLst>
          </p:cNvPr>
          <p:cNvSpPr/>
          <p:nvPr/>
        </p:nvSpPr>
        <p:spPr>
          <a:xfrm>
            <a:off x="1893775" y="942976"/>
            <a:ext cx="2526598" cy="165735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rgbClr val="92D050"/>
                </a:solidFill>
              </a:rPr>
              <a:t>Phase 2 aktuell Variablen (</a:t>
            </a:r>
            <a:r>
              <a:rPr lang="de-DE" sz="1400" dirty="0">
                <a:solidFill>
                  <a:srgbClr val="FF0000"/>
                </a:solidFill>
                <a:highlight>
                  <a:srgbClr val="00FFFF"/>
                </a:highlight>
              </a:rPr>
              <a:t>rot</a:t>
            </a:r>
            <a:r>
              <a:rPr lang="de-DE" sz="1400" dirty="0">
                <a:solidFill>
                  <a:srgbClr val="92D050"/>
                </a:solidFill>
              </a:rPr>
              <a:t>) eintragen/anpassen</a:t>
            </a:r>
          </a:p>
        </p:txBody>
      </p:sp>
      <p:pic>
        <p:nvPicPr>
          <p:cNvPr id="9" name="Grafik 8">
            <a:extLst>
              <a:ext uri="{FF2B5EF4-FFF2-40B4-BE49-F238E27FC236}">
                <a16:creationId xmlns:a16="http://schemas.microsoft.com/office/drawing/2014/main" id="{00C29D2C-88FB-4476-A89C-FF0AE47638D5}"/>
              </a:ext>
            </a:extLst>
          </p:cNvPr>
          <p:cNvPicPr>
            <a:picLocks noChangeAspect="1"/>
          </p:cNvPicPr>
          <p:nvPr/>
        </p:nvPicPr>
        <p:blipFill>
          <a:blip r:embed="rId3"/>
          <a:stretch>
            <a:fillRect/>
          </a:stretch>
        </p:blipFill>
        <p:spPr>
          <a:xfrm>
            <a:off x="442542" y="273920"/>
            <a:ext cx="6257925" cy="6553200"/>
          </a:xfrm>
          <a:prstGeom prst="rect">
            <a:avLst/>
          </a:prstGeom>
        </p:spPr>
      </p:pic>
      <p:sp>
        <p:nvSpPr>
          <p:cNvPr id="13" name="Sprechblase: oval 12">
            <a:extLst>
              <a:ext uri="{FF2B5EF4-FFF2-40B4-BE49-F238E27FC236}">
                <a16:creationId xmlns:a16="http://schemas.microsoft.com/office/drawing/2014/main" id="{EEE88A5F-D1E1-4716-8617-D9A91FD160F9}"/>
              </a:ext>
            </a:extLst>
          </p:cNvPr>
          <p:cNvSpPr/>
          <p:nvPr/>
        </p:nvSpPr>
        <p:spPr>
          <a:xfrm>
            <a:off x="6359306" y="1533515"/>
            <a:ext cx="2861272" cy="1668256"/>
          </a:xfrm>
          <a:prstGeom prst="wedgeEllipseCallout">
            <a:avLst>
              <a:gd name="adj1" fmla="val -125601"/>
              <a:gd name="adj2" fmla="val 341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de-DE" sz="1000" b="1" dirty="0">
                <a:solidFill>
                  <a:srgbClr val="0070C0"/>
                </a:solidFill>
              </a:rPr>
              <a:t>EINGABE des maximalen Reaktionsvolumens, des </a:t>
            </a:r>
            <a:r>
              <a:rPr lang="de-DE" sz="1000" b="1" dirty="0">
                <a:solidFill>
                  <a:srgbClr val="FF0000"/>
                </a:solidFill>
              </a:rPr>
              <a:t>START-</a:t>
            </a:r>
            <a:r>
              <a:rPr lang="de-DE" sz="1000" b="1" dirty="0">
                <a:solidFill>
                  <a:srgbClr val="0070C0"/>
                </a:solidFill>
              </a:rPr>
              <a:t> (Fed-Batch) bzw. </a:t>
            </a:r>
            <a:r>
              <a:rPr lang="de-DE" sz="1000" b="1" dirty="0">
                <a:solidFill>
                  <a:srgbClr val="7030A0"/>
                </a:solidFill>
              </a:rPr>
              <a:t>ARBEITS-</a:t>
            </a:r>
            <a:r>
              <a:rPr lang="de-DE" sz="1000" b="1" dirty="0">
                <a:solidFill>
                  <a:srgbClr val="0070C0"/>
                </a:solidFill>
              </a:rPr>
              <a:t>Volumens, der Drehzahl, der Begasungsrate bei Normbedingungen, des Kopf-Raum-Druckes und der Fermentations-</a:t>
            </a:r>
            <a:r>
              <a:rPr lang="de-DE" sz="1000" b="1" dirty="0" err="1">
                <a:solidFill>
                  <a:srgbClr val="0070C0"/>
                </a:solidFill>
              </a:rPr>
              <a:t>Tempertur</a:t>
            </a:r>
            <a:endParaRPr lang="de-DE" sz="1000" b="1" dirty="0">
              <a:solidFill>
                <a:srgbClr val="0070C0"/>
              </a:solidFill>
            </a:endParaRPr>
          </a:p>
        </p:txBody>
      </p:sp>
      <p:sp>
        <p:nvSpPr>
          <p:cNvPr id="14" name="Pfeil: nach oben und unten 13">
            <a:extLst>
              <a:ext uri="{FF2B5EF4-FFF2-40B4-BE49-F238E27FC236}">
                <a16:creationId xmlns:a16="http://schemas.microsoft.com/office/drawing/2014/main" id="{FCE1B589-3715-47B2-AC9B-D2245C467B3E}"/>
              </a:ext>
            </a:extLst>
          </p:cNvPr>
          <p:cNvSpPr/>
          <p:nvPr/>
        </p:nvSpPr>
        <p:spPr>
          <a:xfrm>
            <a:off x="3789166" y="1306286"/>
            <a:ext cx="313509" cy="212271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Scrollen: vertikal 3">
            <a:extLst>
              <a:ext uri="{FF2B5EF4-FFF2-40B4-BE49-F238E27FC236}">
                <a16:creationId xmlns:a16="http://schemas.microsoft.com/office/drawing/2014/main" id="{6EA9DA8E-54EB-471E-9E00-0CEF746BA021}"/>
              </a:ext>
            </a:extLst>
          </p:cNvPr>
          <p:cNvSpPr/>
          <p:nvPr/>
        </p:nvSpPr>
        <p:spPr>
          <a:xfrm>
            <a:off x="5453884" y="1991884"/>
            <a:ext cx="4887985" cy="452563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FF00FF"/>
                </a:solidFill>
                <a:highlight>
                  <a:srgbClr val="00FFFF"/>
                </a:highlight>
              </a:rPr>
              <a:t>ACHTUNG</a:t>
            </a:r>
            <a:r>
              <a:rPr lang="de-DE" dirty="0"/>
              <a:t>:</a:t>
            </a:r>
          </a:p>
          <a:p>
            <a:pPr algn="ctr"/>
            <a:r>
              <a:rPr lang="de-DE" dirty="0"/>
              <a:t>VOLUMEN-EINGABE</a:t>
            </a:r>
          </a:p>
          <a:p>
            <a:pPr marL="269875" indent="-179388"/>
            <a:r>
              <a:rPr lang="de-DE" b="1" dirty="0">
                <a:solidFill>
                  <a:srgbClr val="FFFF00"/>
                </a:solidFill>
              </a:rPr>
              <a:t>BATCH</a:t>
            </a:r>
            <a:r>
              <a:rPr lang="de-DE" dirty="0"/>
              <a:t>: ..dazu gibt man den selben Wert in beiden Volumina ein, dadurch ergibt sich automatisch ein Feedstrom zu NULL</a:t>
            </a:r>
          </a:p>
          <a:p>
            <a:pPr marL="269875" indent="-179388"/>
            <a:r>
              <a:rPr lang="de-DE" b="1" dirty="0">
                <a:solidFill>
                  <a:srgbClr val="FFFF00"/>
                </a:solidFill>
              </a:rPr>
              <a:t>FED-BATCH</a:t>
            </a:r>
            <a:r>
              <a:rPr lang="de-DE" dirty="0"/>
              <a:t>: …Teilvolumen = Startvolumen, es wird lineare Feedrate ausgegeben = (Volumendifferenz/(</a:t>
            </a:r>
            <a:r>
              <a:rPr lang="de-DE" dirty="0" err="1"/>
              <a:t>t</a:t>
            </a:r>
            <a:r>
              <a:rPr lang="de-DE" sz="900" dirty="0" err="1"/>
              <a:t>F</a:t>
            </a:r>
            <a:r>
              <a:rPr lang="de-DE" dirty="0"/>
              <a:t> –</a:t>
            </a:r>
            <a:r>
              <a:rPr lang="de-DE" dirty="0" err="1"/>
              <a:t>t</a:t>
            </a:r>
            <a:r>
              <a:rPr lang="de-DE" sz="1050" dirty="0" err="1"/>
              <a:t>feed</a:t>
            </a:r>
            <a:r>
              <a:rPr lang="de-DE" sz="1050" dirty="0"/>
              <a:t>-start</a:t>
            </a:r>
            <a:r>
              <a:rPr lang="de-DE" dirty="0"/>
              <a:t>))</a:t>
            </a:r>
          </a:p>
        </p:txBody>
      </p:sp>
      <p:sp>
        <p:nvSpPr>
          <p:cNvPr id="5" name="Pfeil: nach links 4">
            <a:extLst>
              <a:ext uri="{FF2B5EF4-FFF2-40B4-BE49-F238E27FC236}">
                <a16:creationId xmlns:a16="http://schemas.microsoft.com/office/drawing/2014/main" id="{1F311AF1-006A-4B83-887E-D53C86386B21}"/>
              </a:ext>
            </a:extLst>
          </p:cNvPr>
          <p:cNvSpPr/>
          <p:nvPr/>
        </p:nvSpPr>
        <p:spPr>
          <a:xfrm rot="1488966">
            <a:off x="2216790" y="2647441"/>
            <a:ext cx="6166172" cy="185795"/>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solidFill>
                <a:srgbClr val="FF00FF"/>
              </a:solidFill>
            </a:endParaRPr>
          </a:p>
        </p:txBody>
      </p:sp>
      <p:sp>
        <p:nvSpPr>
          <p:cNvPr id="15" name="Pfeil: nach links 14">
            <a:extLst>
              <a:ext uri="{FF2B5EF4-FFF2-40B4-BE49-F238E27FC236}">
                <a16:creationId xmlns:a16="http://schemas.microsoft.com/office/drawing/2014/main" id="{635B09D7-8C06-4161-8954-5F0ECFCED6B4}"/>
              </a:ext>
            </a:extLst>
          </p:cNvPr>
          <p:cNvSpPr/>
          <p:nvPr/>
        </p:nvSpPr>
        <p:spPr>
          <a:xfrm rot="1300950">
            <a:off x="2166616" y="2801711"/>
            <a:ext cx="6266521" cy="165159"/>
          </a:xfrm>
          <a:prstGeom prst="leftArrow">
            <a:avLst/>
          </a:prstGeom>
          <a:solidFill>
            <a:srgbClr val="FF00FF"/>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dirty="0">
              <a:solidFill>
                <a:srgbClr val="FF00FF"/>
              </a:solidFill>
              <a:highlight>
                <a:srgbClr val="FF00FF"/>
              </a:highlight>
            </a:endParaRPr>
          </a:p>
        </p:txBody>
      </p:sp>
      <p:sp>
        <p:nvSpPr>
          <p:cNvPr id="16" name="Pfeil: nach links 15">
            <a:extLst>
              <a:ext uri="{FF2B5EF4-FFF2-40B4-BE49-F238E27FC236}">
                <a16:creationId xmlns:a16="http://schemas.microsoft.com/office/drawing/2014/main" id="{CD50ACF8-9704-4394-8F9F-9CD112CE0B4A}"/>
              </a:ext>
            </a:extLst>
          </p:cNvPr>
          <p:cNvSpPr/>
          <p:nvPr/>
        </p:nvSpPr>
        <p:spPr>
          <a:xfrm rot="2608857">
            <a:off x="4393319" y="3690781"/>
            <a:ext cx="5039414" cy="178070"/>
          </a:xfrm>
          <a:prstGeom prst="leftArrow">
            <a:avLst/>
          </a:prstGeom>
          <a:solidFill>
            <a:srgbClr val="FF00FF"/>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dirty="0">
              <a:solidFill>
                <a:srgbClr val="FF00FF"/>
              </a:solidFill>
              <a:highlight>
                <a:srgbClr val="FF00FF"/>
              </a:highlight>
            </a:endParaRPr>
          </a:p>
        </p:txBody>
      </p:sp>
      <p:sp>
        <p:nvSpPr>
          <p:cNvPr id="17" name="Pfeil: nach links 16">
            <a:extLst>
              <a:ext uri="{FF2B5EF4-FFF2-40B4-BE49-F238E27FC236}">
                <a16:creationId xmlns:a16="http://schemas.microsoft.com/office/drawing/2014/main" id="{931CC4F6-FC28-4C4B-A7A9-0A48E2406488}"/>
              </a:ext>
            </a:extLst>
          </p:cNvPr>
          <p:cNvSpPr/>
          <p:nvPr/>
        </p:nvSpPr>
        <p:spPr>
          <a:xfrm rot="3206044">
            <a:off x="4797412" y="3760856"/>
            <a:ext cx="4507408" cy="203533"/>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solidFill>
                <a:srgbClr val="FF00FF"/>
              </a:solidFill>
            </a:endParaRPr>
          </a:p>
        </p:txBody>
      </p:sp>
      <p:pic>
        <p:nvPicPr>
          <p:cNvPr id="18" name="Grafik 17">
            <a:extLst>
              <a:ext uri="{FF2B5EF4-FFF2-40B4-BE49-F238E27FC236}">
                <a16:creationId xmlns:a16="http://schemas.microsoft.com/office/drawing/2014/main" id="{CD45D3FD-F2B7-43F0-A8DA-F00664143692}"/>
              </a:ext>
            </a:extLst>
          </p:cNvPr>
          <p:cNvPicPr>
            <a:picLocks noChangeAspect="1"/>
          </p:cNvPicPr>
          <p:nvPr/>
        </p:nvPicPr>
        <p:blipFill>
          <a:blip r:embed="rId4"/>
          <a:stretch>
            <a:fillRect/>
          </a:stretch>
        </p:blipFill>
        <p:spPr>
          <a:xfrm>
            <a:off x="2158485" y="408209"/>
            <a:ext cx="4190029" cy="6103586"/>
          </a:xfrm>
          <a:prstGeom prst="rect">
            <a:avLst/>
          </a:prstGeom>
        </p:spPr>
      </p:pic>
      <p:sp>
        <p:nvSpPr>
          <p:cNvPr id="19" name="Kreis: nicht ausgefüllt 18">
            <a:extLst>
              <a:ext uri="{FF2B5EF4-FFF2-40B4-BE49-F238E27FC236}">
                <a16:creationId xmlns:a16="http://schemas.microsoft.com/office/drawing/2014/main" id="{B12E98D3-CA09-429B-97A1-CC98E361DBB1}"/>
              </a:ext>
            </a:extLst>
          </p:cNvPr>
          <p:cNvSpPr/>
          <p:nvPr/>
        </p:nvSpPr>
        <p:spPr>
          <a:xfrm>
            <a:off x="2368627" y="1872868"/>
            <a:ext cx="881350" cy="881350"/>
          </a:xfrm>
          <a:prstGeom prst="donu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0" name="Kreis: nicht ausgefüllt 19">
            <a:extLst>
              <a:ext uri="{FF2B5EF4-FFF2-40B4-BE49-F238E27FC236}">
                <a16:creationId xmlns:a16="http://schemas.microsoft.com/office/drawing/2014/main" id="{73B3A638-B5A7-4B1A-AF31-B2EDA126D529}"/>
              </a:ext>
            </a:extLst>
          </p:cNvPr>
          <p:cNvSpPr/>
          <p:nvPr/>
        </p:nvSpPr>
        <p:spPr>
          <a:xfrm>
            <a:off x="3395171" y="1872868"/>
            <a:ext cx="881350" cy="881350"/>
          </a:xfrm>
          <a:prstGeom prst="donu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1" name="Sprechblase: oval 20">
            <a:extLst>
              <a:ext uri="{FF2B5EF4-FFF2-40B4-BE49-F238E27FC236}">
                <a16:creationId xmlns:a16="http://schemas.microsoft.com/office/drawing/2014/main" id="{CCC1E2A7-5605-43C0-83A0-4B1B484A758B}"/>
              </a:ext>
            </a:extLst>
          </p:cNvPr>
          <p:cNvSpPr/>
          <p:nvPr/>
        </p:nvSpPr>
        <p:spPr>
          <a:xfrm>
            <a:off x="7153155" y="998267"/>
            <a:ext cx="2880360" cy="2630552"/>
          </a:xfrm>
          <a:prstGeom prst="wedgeEllipseCallout">
            <a:avLst>
              <a:gd name="adj1" fmla="val -167817"/>
              <a:gd name="adj2" fmla="val 16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..es bleiben nur noch </a:t>
            </a:r>
            <a:r>
              <a:rPr lang="de-DE" b="1" dirty="0">
                <a:solidFill>
                  <a:srgbClr val="FFFF00"/>
                </a:solidFill>
              </a:rPr>
              <a:t>zwei</a:t>
            </a:r>
            <a:r>
              <a:rPr lang="de-DE" dirty="0"/>
              <a:t> (2) </a:t>
            </a:r>
            <a:r>
              <a:rPr lang="de-DE" b="1" dirty="0">
                <a:solidFill>
                  <a:srgbClr val="FF0000"/>
                </a:solidFill>
                <a:highlight>
                  <a:srgbClr val="FFFF00"/>
                </a:highlight>
              </a:rPr>
              <a:t>ROTE</a:t>
            </a:r>
            <a:r>
              <a:rPr lang="de-DE" dirty="0"/>
              <a:t> Zahlen, die </a:t>
            </a:r>
            <a:r>
              <a:rPr lang="de-DE" b="1" dirty="0">
                <a:solidFill>
                  <a:srgbClr val="FFFF00"/>
                </a:solidFill>
              </a:rPr>
              <a:t>aktuelle Zeit </a:t>
            </a:r>
            <a:r>
              <a:rPr lang="de-DE" dirty="0"/>
              <a:t>und (im Falle eines Fed-Batch) der </a:t>
            </a:r>
            <a:r>
              <a:rPr lang="de-DE" b="1" dirty="0">
                <a:solidFill>
                  <a:srgbClr val="FFFF00"/>
                </a:solidFill>
              </a:rPr>
              <a:t>Zeitpunkt</a:t>
            </a:r>
            <a:r>
              <a:rPr lang="de-DE" dirty="0"/>
              <a:t> des </a:t>
            </a:r>
            <a:r>
              <a:rPr lang="de-DE" dirty="0">
                <a:solidFill>
                  <a:srgbClr val="FF0000"/>
                </a:solidFill>
                <a:highlight>
                  <a:srgbClr val="FFFF00"/>
                </a:highlight>
              </a:rPr>
              <a:t>Feed-Starts</a:t>
            </a:r>
          </a:p>
        </p:txBody>
      </p:sp>
      <p:sp>
        <p:nvSpPr>
          <p:cNvPr id="23" name="Scrollen: vertikal 22">
            <a:extLst>
              <a:ext uri="{FF2B5EF4-FFF2-40B4-BE49-F238E27FC236}">
                <a16:creationId xmlns:a16="http://schemas.microsoft.com/office/drawing/2014/main" id="{1338F9E7-F618-4A8A-ACD0-1F812491EBA0}"/>
              </a:ext>
            </a:extLst>
          </p:cNvPr>
          <p:cNvSpPr/>
          <p:nvPr/>
        </p:nvSpPr>
        <p:spPr>
          <a:xfrm>
            <a:off x="4943773" y="1981369"/>
            <a:ext cx="4887985" cy="452563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FF00FF"/>
                </a:solidFill>
                <a:highlight>
                  <a:srgbClr val="00FFFF"/>
                </a:highlight>
              </a:rPr>
              <a:t>ACHTUNG</a:t>
            </a:r>
            <a:r>
              <a:rPr lang="de-DE" dirty="0"/>
              <a:t>:</a:t>
            </a:r>
          </a:p>
          <a:p>
            <a:pPr lvl="1"/>
            <a:r>
              <a:rPr lang="de-DE" dirty="0"/>
              <a:t>ÄNDERUNG DER</a:t>
            </a:r>
          </a:p>
          <a:p>
            <a:pPr marL="269875" indent="-179388"/>
            <a:r>
              <a:rPr lang="de-DE" b="1" dirty="0">
                <a:solidFill>
                  <a:srgbClr val="FFFF00"/>
                </a:solidFill>
              </a:rPr>
              <a:t>BEOBACHTUNGS-ZEIT</a:t>
            </a:r>
            <a:r>
              <a:rPr lang="de-DE" dirty="0"/>
              <a:t>: ..das bewirkt eine veränderte Biomasse !!</a:t>
            </a:r>
          </a:p>
          <a:p>
            <a:pPr marL="269875" indent="-179388"/>
            <a:r>
              <a:rPr lang="de-DE" b="1" dirty="0">
                <a:solidFill>
                  <a:srgbClr val="FFFF00"/>
                </a:solidFill>
              </a:rPr>
              <a:t>KORREKTUR IN MEDDATA</a:t>
            </a:r>
            <a:r>
              <a:rPr lang="de-DE" dirty="0"/>
              <a:t>…dem muss Rechnung getragen werden, deshalb die Handeingabe durchführen!!</a:t>
            </a:r>
          </a:p>
        </p:txBody>
      </p:sp>
      <p:sp>
        <p:nvSpPr>
          <p:cNvPr id="24" name="Pfeil: nach links 23">
            <a:extLst>
              <a:ext uri="{FF2B5EF4-FFF2-40B4-BE49-F238E27FC236}">
                <a16:creationId xmlns:a16="http://schemas.microsoft.com/office/drawing/2014/main" id="{973D816B-1FCD-486B-B180-667AC6F3A8C5}"/>
              </a:ext>
            </a:extLst>
          </p:cNvPr>
          <p:cNvSpPr/>
          <p:nvPr/>
        </p:nvSpPr>
        <p:spPr>
          <a:xfrm rot="2088326" flipV="1">
            <a:off x="3805954" y="2797996"/>
            <a:ext cx="2845772" cy="232030"/>
          </a:xfrm>
          <a:prstGeom prst="leftArrow">
            <a:avLst/>
          </a:prstGeom>
          <a:solidFill>
            <a:srgbClr val="FF00FF"/>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dirty="0">
              <a:solidFill>
                <a:srgbClr val="FF00FF"/>
              </a:solidFill>
              <a:highlight>
                <a:srgbClr val="FF00FF"/>
              </a:highlight>
            </a:endParaRPr>
          </a:p>
        </p:txBody>
      </p:sp>
      <p:sp>
        <p:nvSpPr>
          <p:cNvPr id="25" name="Pfeil: nach links 24">
            <a:extLst>
              <a:ext uri="{FF2B5EF4-FFF2-40B4-BE49-F238E27FC236}">
                <a16:creationId xmlns:a16="http://schemas.microsoft.com/office/drawing/2014/main" id="{9C07F2E7-B3AE-4788-9A5D-853E155F59B5}"/>
              </a:ext>
            </a:extLst>
          </p:cNvPr>
          <p:cNvSpPr/>
          <p:nvPr/>
        </p:nvSpPr>
        <p:spPr>
          <a:xfrm rot="10151676">
            <a:off x="6983861" y="3961258"/>
            <a:ext cx="3730445" cy="235564"/>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solidFill>
                <a:srgbClr val="FF00FF"/>
              </a:solidFill>
            </a:endParaRPr>
          </a:p>
        </p:txBody>
      </p:sp>
      <p:pic>
        <p:nvPicPr>
          <p:cNvPr id="26" name="Grafik 25">
            <a:extLst>
              <a:ext uri="{FF2B5EF4-FFF2-40B4-BE49-F238E27FC236}">
                <a16:creationId xmlns:a16="http://schemas.microsoft.com/office/drawing/2014/main" id="{F99604ED-4EB2-4E7C-A50A-249CF1B427E4}"/>
              </a:ext>
            </a:extLst>
          </p:cNvPr>
          <p:cNvPicPr>
            <a:picLocks noChangeAspect="1"/>
          </p:cNvPicPr>
          <p:nvPr/>
        </p:nvPicPr>
        <p:blipFill>
          <a:blip r:embed="rId5"/>
          <a:stretch>
            <a:fillRect/>
          </a:stretch>
        </p:blipFill>
        <p:spPr>
          <a:xfrm>
            <a:off x="965651" y="699857"/>
            <a:ext cx="9354498" cy="5458287"/>
          </a:xfrm>
          <a:prstGeom prst="rect">
            <a:avLst/>
          </a:prstGeom>
        </p:spPr>
      </p:pic>
      <p:sp>
        <p:nvSpPr>
          <p:cNvPr id="27" name="Scrollen: vertikal 26">
            <a:extLst>
              <a:ext uri="{FF2B5EF4-FFF2-40B4-BE49-F238E27FC236}">
                <a16:creationId xmlns:a16="http://schemas.microsoft.com/office/drawing/2014/main" id="{8CBB01C4-57EF-4779-BB13-2024A95CA430}"/>
              </a:ext>
            </a:extLst>
          </p:cNvPr>
          <p:cNvSpPr/>
          <p:nvPr/>
        </p:nvSpPr>
        <p:spPr>
          <a:xfrm>
            <a:off x="2330200" y="627354"/>
            <a:ext cx="5911755" cy="610358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FFFF00"/>
                </a:solidFill>
              </a:rPr>
              <a:t>INPUT CONTROL</a:t>
            </a:r>
          </a:p>
          <a:p>
            <a:pPr marL="285750" indent="-285750">
              <a:buFont typeface="Arial" panose="020B0604020202020204" pitchFamily="34" charset="0"/>
              <a:buChar char="•"/>
            </a:pPr>
            <a:r>
              <a:rPr lang="de-DE" dirty="0"/>
              <a:t>die Leistungsdichte erscheint etwas hoch</a:t>
            </a:r>
          </a:p>
          <a:p>
            <a:pPr marL="285750" indent="-285750">
              <a:buFont typeface="Arial" panose="020B0604020202020204" pitchFamily="34" charset="0"/>
              <a:buChar char="•"/>
            </a:pPr>
            <a:r>
              <a:rPr lang="de-DE" dirty="0"/>
              <a:t>Die Eingaben zum Kühlsystem sollen bestätigt werden</a:t>
            </a:r>
          </a:p>
          <a:p>
            <a:pPr marL="285750" indent="-285750">
              <a:buFont typeface="Arial" panose="020B0604020202020204" pitchFamily="34" charset="0"/>
              <a:buChar char="•"/>
            </a:pPr>
            <a:r>
              <a:rPr lang="de-DE" dirty="0"/>
              <a:t>Sind die Zeitangaben in Ordnung?</a:t>
            </a:r>
          </a:p>
          <a:p>
            <a:pPr marL="285750" indent="-285750">
              <a:buFont typeface="Arial" panose="020B0604020202020204" pitchFamily="34" charset="0"/>
              <a:buChar char="•"/>
            </a:pPr>
            <a:r>
              <a:rPr lang="de-DE" dirty="0"/>
              <a:t>Die Temperaturdifferenz zwischen Reaktorwand und Fermentationstemperatur macht keine Probleme</a:t>
            </a:r>
          </a:p>
          <a:p>
            <a:pPr marL="285750" indent="-285750">
              <a:buFont typeface="Arial" panose="020B0604020202020204" pitchFamily="34" charset="0"/>
              <a:buChar char="•"/>
            </a:pPr>
            <a:r>
              <a:rPr lang="de-DE" dirty="0"/>
              <a:t>Die Füllung des Reaktors entspricht dem Sollzustand</a:t>
            </a:r>
          </a:p>
          <a:p>
            <a:pPr marL="285750" indent="-285750">
              <a:buFont typeface="Arial" panose="020B0604020202020204" pitchFamily="34" charset="0"/>
              <a:buChar char="•"/>
            </a:pPr>
            <a:r>
              <a:rPr lang="de-DE" dirty="0"/>
              <a:t>die Gasleerrohrgeschwindigkeit ist gut gewählt</a:t>
            </a:r>
          </a:p>
          <a:p>
            <a:pPr marL="285750" indent="-285750">
              <a:buFont typeface="Arial" panose="020B0604020202020204" pitchFamily="34" charset="0"/>
              <a:buChar char="•"/>
            </a:pPr>
            <a:r>
              <a:rPr lang="de-DE" dirty="0"/>
              <a:t>die Übertragung der berechneten Biomasse ist erfolgt</a:t>
            </a:r>
          </a:p>
          <a:p>
            <a:pPr marL="285750" indent="-285750">
              <a:buFont typeface="Arial" panose="020B0604020202020204" pitchFamily="34" charset="0"/>
              <a:buChar char="•"/>
            </a:pPr>
            <a:r>
              <a:rPr lang="de-DE" b="1" dirty="0">
                <a:solidFill>
                  <a:srgbClr val="FFFF00"/>
                </a:solidFill>
              </a:rPr>
              <a:t>ABER</a:t>
            </a:r>
            <a:r>
              <a:rPr lang="de-DE" dirty="0"/>
              <a:t>: hinsichtlich Sauerstoffeintrag wird zu viel des Guten getan! Eventuell korrigieren!</a:t>
            </a:r>
          </a:p>
        </p:txBody>
      </p:sp>
      <p:sp>
        <p:nvSpPr>
          <p:cNvPr id="28" name="Stern: 7 Zacken 27">
            <a:hlinkClick r:id="rId6" action="ppaction://hlinksldjump"/>
            <a:extLst>
              <a:ext uri="{FF2B5EF4-FFF2-40B4-BE49-F238E27FC236}">
                <a16:creationId xmlns:a16="http://schemas.microsoft.com/office/drawing/2014/main" id="{6C26F896-3B96-4001-A07C-372577B7656C}"/>
              </a:ext>
            </a:extLst>
          </p:cNvPr>
          <p:cNvSpPr/>
          <p:nvPr/>
        </p:nvSpPr>
        <p:spPr>
          <a:xfrm>
            <a:off x="9153361" y="4880739"/>
            <a:ext cx="1240744" cy="1055803"/>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NEXT</a:t>
            </a:r>
          </a:p>
        </p:txBody>
      </p:sp>
    </p:spTree>
    <p:extLst>
      <p:ext uri="{BB962C8B-B14F-4D97-AF65-F5344CB8AC3E}">
        <p14:creationId xmlns:p14="http://schemas.microsoft.com/office/powerpoint/2010/main" val="193417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250" fill="hold"/>
                                        <p:tgtEl>
                                          <p:spTgt spid="7"/>
                                        </p:tgtEl>
                                        <p:attrNameLst>
                                          <p:attrName>ppt_w</p:attrName>
                                        </p:attrNameLst>
                                      </p:cBhvr>
                                      <p:tavLst>
                                        <p:tav tm="0">
                                          <p:val>
                                            <p:fltVal val="0"/>
                                          </p:val>
                                        </p:tav>
                                        <p:tav tm="100000">
                                          <p:val>
                                            <p:strVal val="#ppt_w"/>
                                          </p:val>
                                        </p:tav>
                                      </p:tavLst>
                                    </p:anim>
                                    <p:anim calcmode="lin" valueType="num">
                                      <p:cBhvr>
                                        <p:cTn id="8" dur="1250" fill="hold"/>
                                        <p:tgtEl>
                                          <p:spTgt spid="7"/>
                                        </p:tgtEl>
                                        <p:attrNameLst>
                                          <p:attrName>ppt_h</p:attrName>
                                        </p:attrNameLst>
                                      </p:cBhvr>
                                      <p:tavLst>
                                        <p:tav tm="0">
                                          <p:val>
                                            <p:fltVal val="0"/>
                                          </p:val>
                                        </p:tav>
                                        <p:tav tm="100000">
                                          <p:val>
                                            <p:strVal val="#ppt_h"/>
                                          </p:val>
                                        </p:tav>
                                      </p:tavLst>
                                    </p:anim>
                                    <p:animEffect transition="in" filter="fade">
                                      <p:cBhvr>
                                        <p:cTn id="9" dur="1250"/>
                                        <p:tgtEl>
                                          <p:spTgt spid="7"/>
                                        </p:tgtEl>
                                      </p:cBhvr>
                                    </p:animEffect>
                                  </p:childTnLst>
                                </p:cTn>
                              </p:par>
                            </p:childTnLst>
                          </p:cTn>
                        </p:par>
                        <p:par>
                          <p:cTn id="10" fill="hold">
                            <p:stCondLst>
                              <p:cond delay="1250"/>
                            </p:stCondLst>
                            <p:childTnLst>
                              <p:par>
                                <p:cTn id="11" presetID="53" presetClass="exit" presetSubtype="32" fill="hold" grpId="1" nodeType="afterEffect">
                                  <p:stCondLst>
                                    <p:cond delay="3500"/>
                                  </p:stCondLst>
                                  <p:childTnLst>
                                    <p:anim calcmode="lin" valueType="num">
                                      <p:cBhvr>
                                        <p:cTn id="12" dur="1500"/>
                                        <p:tgtEl>
                                          <p:spTgt spid="7"/>
                                        </p:tgtEl>
                                        <p:attrNameLst>
                                          <p:attrName>ppt_w</p:attrName>
                                        </p:attrNameLst>
                                      </p:cBhvr>
                                      <p:tavLst>
                                        <p:tav tm="0">
                                          <p:val>
                                            <p:strVal val="ppt_w"/>
                                          </p:val>
                                        </p:tav>
                                        <p:tav tm="100000">
                                          <p:val>
                                            <p:fltVal val="0"/>
                                          </p:val>
                                        </p:tav>
                                      </p:tavLst>
                                    </p:anim>
                                    <p:anim calcmode="lin" valueType="num">
                                      <p:cBhvr>
                                        <p:cTn id="13" dur="1500"/>
                                        <p:tgtEl>
                                          <p:spTgt spid="7"/>
                                        </p:tgtEl>
                                        <p:attrNameLst>
                                          <p:attrName>ppt_h</p:attrName>
                                        </p:attrNameLst>
                                      </p:cBhvr>
                                      <p:tavLst>
                                        <p:tav tm="0">
                                          <p:val>
                                            <p:strVal val="ppt_h"/>
                                          </p:val>
                                        </p:tav>
                                        <p:tav tm="100000">
                                          <p:val>
                                            <p:fltVal val="0"/>
                                          </p:val>
                                        </p:tav>
                                      </p:tavLst>
                                    </p:anim>
                                    <p:animEffect transition="out" filter="fade">
                                      <p:cBhvr>
                                        <p:cTn id="14" dur="1500"/>
                                        <p:tgtEl>
                                          <p:spTgt spid="7"/>
                                        </p:tgtEl>
                                      </p:cBhvr>
                                    </p:animEffect>
                                    <p:set>
                                      <p:cBhvr>
                                        <p:cTn id="15" dur="1" fill="hold">
                                          <p:stCondLst>
                                            <p:cond delay="1499"/>
                                          </p:stCondLst>
                                        </p:cTn>
                                        <p:tgtEl>
                                          <p:spTgt spid="7"/>
                                        </p:tgtEl>
                                        <p:attrNameLst>
                                          <p:attrName>style.visibility</p:attrName>
                                        </p:attrNameLst>
                                      </p:cBhvr>
                                      <p:to>
                                        <p:strVal val="hidden"/>
                                      </p:to>
                                    </p:set>
                                  </p:childTnLst>
                                </p:cTn>
                              </p:par>
                            </p:childTnLst>
                          </p:cTn>
                        </p:par>
                        <p:par>
                          <p:cTn id="16" fill="hold">
                            <p:stCondLst>
                              <p:cond delay="6250"/>
                            </p:stCondLst>
                            <p:childTnLst>
                              <p:par>
                                <p:cTn id="17" presetID="53" presetClass="entr" presetSubtype="16" fill="hold" nodeType="afterEffect">
                                  <p:stCondLst>
                                    <p:cond delay="200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8750"/>
                            </p:stCondLst>
                            <p:childTnLst>
                              <p:par>
                                <p:cTn id="23" presetID="22" presetClass="entr" presetSubtype="2"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right)">
                                      <p:cBhvr>
                                        <p:cTn id="25" dur="1000"/>
                                        <p:tgtEl>
                                          <p:spTgt spid="13"/>
                                        </p:tgtEl>
                                      </p:cBhvr>
                                    </p:animEffect>
                                  </p:childTnLst>
                                </p:cTn>
                              </p:par>
                            </p:childTnLst>
                          </p:cTn>
                        </p:par>
                        <p:par>
                          <p:cTn id="26" fill="hold">
                            <p:stCondLst>
                              <p:cond delay="9750"/>
                            </p:stCondLst>
                            <p:childTnLst>
                              <p:par>
                                <p:cTn id="27" presetID="53" presetClass="entr" presetSubtype="16"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1250" fill="hold"/>
                                        <p:tgtEl>
                                          <p:spTgt spid="14"/>
                                        </p:tgtEl>
                                        <p:attrNameLst>
                                          <p:attrName>ppt_w</p:attrName>
                                        </p:attrNameLst>
                                      </p:cBhvr>
                                      <p:tavLst>
                                        <p:tav tm="0">
                                          <p:val>
                                            <p:fltVal val="0"/>
                                          </p:val>
                                        </p:tav>
                                        <p:tav tm="100000">
                                          <p:val>
                                            <p:strVal val="#ppt_w"/>
                                          </p:val>
                                        </p:tav>
                                      </p:tavLst>
                                    </p:anim>
                                    <p:anim calcmode="lin" valueType="num">
                                      <p:cBhvr>
                                        <p:cTn id="30" dur="1250" fill="hold"/>
                                        <p:tgtEl>
                                          <p:spTgt spid="14"/>
                                        </p:tgtEl>
                                        <p:attrNameLst>
                                          <p:attrName>ppt_h</p:attrName>
                                        </p:attrNameLst>
                                      </p:cBhvr>
                                      <p:tavLst>
                                        <p:tav tm="0">
                                          <p:val>
                                            <p:fltVal val="0"/>
                                          </p:val>
                                        </p:tav>
                                        <p:tav tm="100000">
                                          <p:val>
                                            <p:strVal val="#ppt_h"/>
                                          </p:val>
                                        </p:tav>
                                      </p:tavLst>
                                    </p:anim>
                                    <p:animEffect transition="in" filter="fade">
                                      <p:cBhvr>
                                        <p:cTn id="31" dur="1250"/>
                                        <p:tgtEl>
                                          <p:spTgt spid="14"/>
                                        </p:tgtEl>
                                      </p:cBhvr>
                                    </p:animEffect>
                                  </p:childTnLst>
                                </p:cTn>
                              </p:par>
                            </p:childTnLst>
                          </p:cTn>
                        </p:par>
                        <p:par>
                          <p:cTn id="32" fill="hold">
                            <p:stCondLst>
                              <p:cond delay="11000"/>
                            </p:stCondLst>
                            <p:childTnLst>
                              <p:par>
                                <p:cTn id="33" presetID="6" presetClass="emph" presetSubtype="0" fill="hold" grpId="1" nodeType="afterEffect">
                                  <p:stCondLst>
                                    <p:cond delay="0"/>
                                  </p:stCondLst>
                                  <p:childTnLst>
                                    <p:animScale>
                                      <p:cBhvr>
                                        <p:cTn id="34" dur="1000" fill="hold"/>
                                        <p:tgtEl>
                                          <p:spTgt spid="14"/>
                                        </p:tgtEl>
                                      </p:cBhvr>
                                      <p:by x="150000" y="150000"/>
                                    </p:animScale>
                                  </p:childTnLst>
                                </p:cTn>
                              </p:par>
                            </p:childTnLst>
                          </p:cTn>
                        </p:par>
                        <p:par>
                          <p:cTn id="35" fill="hold">
                            <p:stCondLst>
                              <p:cond delay="12000"/>
                            </p:stCondLst>
                            <p:childTnLst>
                              <p:par>
                                <p:cTn id="36" presetID="53" presetClass="exit" presetSubtype="32" fill="hold" grpId="2" nodeType="afterEffect">
                                  <p:stCondLst>
                                    <p:cond delay="2250"/>
                                  </p:stCondLst>
                                  <p:childTnLst>
                                    <p:anim calcmode="lin" valueType="num">
                                      <p:cBhvr>
                                        <p:cTn id="37" dur="500"/>
                                        <p:tgtEl>
                                          <p:spTgt spid="14"/>
                                        </p:tgtEl>
                                        <p:attrNameLst>
                                          <p:attrName>ppt_w</p:attrName>
                                        </p:attrNameLst>
                                      </p:cBhvr>
                                      <p:tavLst>
                                        <p:tav tm="0">
                                          <p:val>
                                            <p:strVal val="ppt_w"/>
                                          </p:val>
                                        </p:tav>
                                        <p:tav tm="100000">
                                          <p:val>
                                            <p:fltVal val="0"/>
                                          </p:val>
                                        </p:tav>
                                      </p:tavLst>
                                    </p:anim>
                                    <p:anim calcmode="lin" valueType="num">
                                      <p:cBhvr>
                                        <p:cTn id="38" dur="500"/>
                                        <p:tgtEl>
                                          <p:spTgt spid="14"/>
                                        </p:tgtEl>
                                        <p:attrNameLst>
                                          <p:attrName>ppt_h</p:attrName>
                                        </p:attrNameLst>
                                      </p:cBhvr>
                                      <p:tavLst>
                                        <p:tav tm="0">
                                          <p:val>
                                            <p:strVal val="ppt_h"/>
                                          </p:val>
                                        </p:tav>
                                        <p:tav tm="100000">
                                          <p:val>
                                            <p:fltVal val="0"/>
                                          </p:val>
                                        </p:tav>
                                      </p:tavLst>
                                    </p:anim>
                                    <p:animEffect transition="out" filter="fade">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53" presetClass="exit" presetSubtype="32" fill="hold" grpId="1" nodeType="clickEffect">
                                  <p:stCondLst>
                                    <p:cond delay="0"/>
                                  </p:stCondLst>
                                  <p:childTnLst>
                                    <p:anim calcmode="lin" valueType="num">
                                      <p:cBhvr>
                                        <p:cTn id="44" dur="500"/>
                                        <p:tgtEl>
                                          <p:spTgt spid="13"/>
                                        </p:tgtEl>
                                        <p:attrNameLst>
                                          <p:attrName>ppt_w</p:attrName>
                                        </p:attrNameLst>
                                      </p:cBhvr>
                                      <p:tavLst>
                                        <p:tav tm="0">
                                          <p:val>
                                            <p:strVal val="ppt_w"/>
                                          </p:val>
                                        </p:tav>
                                        <p:tav tm="100000">
                                          <p:val>
                                            <p:fltVal val="0"/>
                                          </p:val>
                                        </p:tav>
                                      </p:tavLst>
                                    </p:anim>
                                    <p:anim calcmode="lin" valueType="num">
                                      <p:cBhvr>
                                        <p:cTn id="45" dur="500"/>
                                        <p:tgtEl>
                                          <p:spTgt spid="13"/>
                                        </p:tgtEl>
                                        <p:attrNameLst>
                                          <p:attrName>ppt_h</p:attrName>
                                        </p:attrNameLst>
                                      </p:cBhvr>
                                      <p:tavLst>
                                        <p:tav tm="0">
                                          <p:val>
                                            <p:strVal val="ppt_h"/>
                                          </p:val>
                                        </p:tav>
                                        <p:tav tm="100000">
                                          <p:val>
                                            <p:fltVal val="0"/>
                                          </p:val>
                                        </p:tav>
                                      </p:tavLst>
                                    </p:anim>
                                    <p:animEffect transition="out" filter="fade">
                                      <p:cBhvr>
                                        <p:cTn id="46" dur="500"/>
                                        <p:tgtEl>
                                          <p:spTgt spid="13"/>
                                        </p:tgtEl>
                                      </p:cBhvr>
                                    </p:animEffect>
                                    <p:set>
                                      <p:cBhvr>
                                        <p:cTn id="47" dur="1" fill="hold">
                                          <p:stCondLst>
                                            <p:cond delay="499"/>
                                          </p:stCondLst>
                                        </p:cTn>
                                        <p:tgtEl>
                                          <p:spTgt spid="13"/>
                                        </p:tgtEl>
                                        <p:attrNameLst>
                                          <p:attrName>style.visibility</p:attrName>
                                        </p:attrNameLst>
                                      </p:cBhvr>
                                      <p:to>
                                        <p:strVal val="hidden"/>
                                      </p:to>
                                    </p:set>
                                  </p:childTnLst>
                                </p:cTn>
                              </p:par>
                            </p:childTnLst>
                          </p:cTn>
                        </p:par>
                        <p:par>
                          <p:cTn id="48" fill="hold">
                            <p:stCondLst>
                              <p:cond delay="500"/>
                            </p:stCondLst>
                            <p:childTnLst>
                              <p:par>
                                <p:cTn id="49" presetID="53" presetClass="exit" presetSubtype="32" fill="hold" nodeType="afterEffect">
                                  <p:stCondLst>
                                    <p:cond delay="0"/>
                                  </p:stCondLst>
                                  <p:childTnLst>
                                    <p:anim calcmode="lin" valueType="num">
                                      <p:cBhvr>
                                        <p:cTn id="50" dur="500"/>
                                        <p:tgtEl>
                                          <p:spTgt spid="9"/>
                                        </p:tgtEl>
                                        <p:attrNameLst>
                                          <p:attrName>ppt_w</p:attrName>
                                        </p:attrNameLst>
                                      </p:cBhvr>
                                      <p:tavLst>
                                        <p:tav tm="0">
                                          <p:val>
                                            <p:strVal val="ppt_w"/>
                                          </p:val>
                                        </p:tav>
                                        <p:tav tm="100000">
                                          <p:val>
                                            <p:fltVal val="0"/>
                                          </p:val>
                                        </p:tav>
                                      </p:tavLst>
                                    </p:anim>
                                    <p:anim calcmode="lin" valueType="num">
                                      <p:cBhvr>
                                        <p:cTn id="51" dur="500"/>
                                        <p:tgtEl>
                                          <p:spTgt spid="9"/>
                                        </p:tgtEl>
                                        <p:attrNameLst>
                                          <p:attrName>ppt_h</p:attrName>
                                        </p:attrNameLst>
                                      </p:cBhvr>
                                      <p:tavLst>
                                        <p:tav tm="0">
                                          <p:val>
                                            <p:strVal val="ppt_h"/>
                                          </p:val>
                                        </p:tav>
                                        <p:tav tm="100000">
                                          <p:val>
                                            <p:fltVal val="0"/>
                                          </p:val>
                                        </p:tav>
                                      </p:tavLst>
                                    </p:anim>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childTnLst>
                          </p:cTn>
                        </p:par>
                        <p:par>
                          <p:cTn id="54" fill="hold">
                            <p:stCondLst>
                              <p:cond delay="1000"/>
                            </p:stCondLst>
                            <p:childTnLst>
                              <p:par>
                                <p:cTn id="55" presetID="22" presetClass="entr" presetSubtype="1" fill="hold" grpId="0" nodeType="after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up)">
                                      <p:cBhvr>
                                        <p:cTn id="57" dur="1000"/>
                                        <p:tgtEl>
                                          <p:spTgt spid="4"/>
                                        </p:tgtEl>
                                      </p:cBhvr>
                                    </p:animEffect>
                                  </p:childTnLst>
                                </p:cTn>
                              </p:par>
                            </p:childTnLst>
                          </p:cTn>
                        </p:par>
                        <p:par>
                          <p:cTn id="58" fill="hold">
                            <p:stCondLst>
                              <p:cond delay="2000"/>
                            </p:stCondLst>
                            <p:childTnLst>
                              <p:par>
                                <p:cTn id="59" presetID="22" presetClass="entr" presetSubtype="4" fill="hold" grpId="0"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wipe(down)">
                                      <p:cBhvr>
                                        <p:cTn id="61" dur="500"/>
                                        <p:tgtEl>
                                          <p:spTgt spid="5"/>
                                        </p:tgtEl>
                                      </p:cBhvr>
                                    </p:animEffect>
                                  </p:childTnLst>
                                </p:cTn>
                              </p:par>
                            </p:childTnLst>
                          </p:cTn>
                        </p:par>
                        <p:par>
                          <p:cTn id="62" fill="hold">
                            <p:stCondLst>
                              <p:cond delay="2500"/>
                            </p:stCondLst>
                            <p:childTnLst>
                              <p:par>
                                <p:cTn id="63" presetID="22" presetClass="entr" presetSubtype="4" fill="hold" grpId="0" nodeType="afterEffect">
                                  <p:stCondLst>
                                    <p:cond delay="2000"/>
                                  </p:stCondLst>
                                  <p:childTnLst>
                                    <p:set>
                                      <p:cBhvr>
                                        <p:cTn id="64" dur="1" fill="hold">
                                          <p:stCondLst>
                                            <p:cond delay="0"/>
                                          </p:stCondLst>
                                        </p:cTn>
                                        <p:tgtEl>
                                          <p:spTgt spid="15"/>
                                        </p:tgtEl>
                                        <p:attrNameLst>
                                          <p:attrName>style.visibility</p:attrName>
                                        </p:attrNameLst>
                                      </p:cBhvr>
                                      <p:to>
                                        <p:strVal val="visible"/>
                                      </p:to>
                                    </p:set>
                                    <p:animEffect transition="in" filter="wipe(down)">
                                      <p:cBhvr>
                                        <p:cTn id="65" dur="500"/>
                                        <p:tgtEl>
                                          <p:spTgt spid="15"/>
                                        </p:tgtEl>
                                      </p:cBhvr>
                                    </p:animEffect>
                                  </p:childTnLst>
                                </p:cTn>
                              </p:par>
                            </p:childTnLst>
                          </p:cTn>
                        </p:par>
                        <p:par>
                          <p:cTn id="66" fill="hold">
                            <p:stCondLst>
                              <p:cond delay="5000"/>
                            </p:stCondLst>
                            <p:childTnLst>
                              <p:par>
                                <p:cTn id="67" presetID="53" presetClass="exit" presetSubtype="32" fill="hold" grpId="1" nodeType="afterEffect">
                                  <p:stCondLst>
                                    <p:cond delay="2000"/>
                                  </p:stCondLst>
                                  <p:childTnLst>
                                    <p:anim calcmode="lin" valueType="num">
                                      <p:cBhvr>
                                        <p:cTn id="68" dur="500"/>
                                        <p:tgtEl>
                                          <p:spTgt spid="15"/>
                                        </p:tgtEl>
                                        <p:attrNameLst>
                                          <p:attrName>ppt_w</p:attrName>
                                        </p:attrNameLst>
                                      </p:cBhvr>
                                      <p:tavLst>
                                        <p:tav tm="0">
                                          <p:val>
                                            <p:strVal val="ppt_w"/>
                                          </p:val>
                                        </p:tav>
                                        <p:tav tm="100000">
                                          <p:val>
                                            <p:fltVal val="0"/>
                                          </p:val>
                                        </p:tav>
                                      </p:tavLst>
                                    </p:anim>
                                    <p:anim calcmode="lin" valueType="num">
                                      <p:cBhvr>
                                        <p:cTn id="69" dur="500"/>
                                        <p:tgtEl>
                                          <p:spTgt spid="15"/>
                                        </p:tgtEl>
                                        <p:attrNameLst>
                                          <p:attrName>ppt_h</p:attrName>
                                        </p:attrNameLst>
                                      </p:cBhvr>
                                      <p:tavLst>
                                        <p:tav tm="0">
                                          <p:val>
                                            <p:strVal val="ppt_h"/>
                                          </p:val>
                                        </p:tav>
                                        <p:tav tm="100000">
                                          <p:val>
                                            <p:fltVal val="0"/>
                                          </p:val>
                                        </p:tav>
                                      </p:tavLst>
                                    </p:anim>
                                    <p:animEffect transition="out" filter="fade">
                                      <p:cBhvr>
                                        <p:cTn id="70" dur="500"/>
                                        <p:tgtEl>
                                          <p:spTgt spid="15"/>
                                        </p:tgtEl>
                                      </p:cBhvr>
                                    </p:animEffect>
                                    <p:set>
                                      <p:cBhvr>
                                        <p:cTn id="71" dur="1" fill="hold">
                                          <p:stCondLst>
                                            <p:cond delay="499"/>
                                          </p:stCondLst>
                                        </p:cTn>
                                        <p:tgtEl>
                                          <p:spTgt spid="15"/>
                                        </p:tgtEl>
                                        <p:attrNameLst>
                                          <p:attrName>style.visibility</p:attrName>
                                        </p:attrNameLst>
                                      </p:cBhvr>
                                      <p:to>
                                        <p:strVal val="hidden"/>
                                      </p:to>
                                    </p:set>
                                  </p:childTnLst>
                                </p:cTn>
                              </p:par>
                            </p:childTnLst>
                          </p:cTn>
                        </p:par>
                        <p:par>
                          <p:cTn id="72" fill="hold">
                            <p:stCondLst>
                              <p:cond delay="7500"/>
                            </p:stCondLst>
                            <p:childTnLst>
                              <p:par>
                                <p:cTn id="73" presetID="53" presetClass="exit" presetSubtype="32" fill="hold" grpId="1" nodeType="afterEffect">
                                  <p:stCondLst>
                                    <p:cond delay="2000"/>
                                  </p:stCondLst>
                                  <p:childTnLst>
                                    <p:anim calcmode="lin" valueType="num">
                                      <p:cBhvr>
                                        <p:cTn id="74" dur="500"/>
                                        <p:tgtEl>
                                          <p:spTgt spid="5"/>
                                        </p:tgtEl>
                                        <p:attrNameLst>
                                          <p:attrName>ppt_w</p:attrName>
                                        </p:attrNameLst>
                                      </p:cBhvr>
                                      <p:tavLst>
                                        <p:tav tm="0">
                                          <p:val>
                                            <p:strVal val="ppt_w"/>
                                          </p:val>
                                        </p:tav>
                                        <p:tav tm="100000">
                                          <p:val>
                                            <p:fltVal val="0"/>
                                          </p:val>
                                        </p:tav>
                                      </p:tavLst>
                                    </p:anim>
                                    <p:anim calcmode="lin" valueType="num">
                                      <p:cBhvr>
                                        <p:cTn id="75" dur="500"/>
                                        <p:tgtEl>
                                          <p:spTgt spid="5"/>
                                        </p:tgtEl>
                                        <p:attrNameLst>
                                          <p:attrName>ppt_h</p:attrName>
                                        </p:attrNameLst>
                                      </p:cBhvr>
                                      <p:tavLst>
                                        <p:tav tm="0">
                                          <p:val>
                                            <p:strVal val="ppt_h"/>
                                          </p:val>
                                        </p:tav>
                                        <p:tav tm="100000">
                                          <p:val>
                                            <p:fltVal val="0"/>
                                          </p:val>
                                        </p:tav>
                                      </p:tavLst>
                                    </p:anim>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childTnLst>
                          </p:cTn>
                        </p:par>
                        <p:par>
                          <p:cTn id="78" fill="hold">
                            <p:stCondLst>
                              <p:cond delay="10000"/>
                            </p:stCondLst>
                            <p:childTnLst>
                              <p:par>
                                <p:cTn id="79" presetID="22" presetClass="entr" presetSubtype="4" fill="hold" grpId="0" nodeType="after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wipe(down)">
                                      <p:cBhvr>
                                        <p:cTn id="81" dur="500"/>
                                        <p:tgtEl>
                                          <p:spTgt spid="16"/>
                                        </p:tgtEl>
                                      </p:cBhvr>
                                    </p:animEffect>
                                  </p:childTnLst>
                                </p:cTn>
                              </p:par>
                            </p:childTnLst>
                          </p:cTn>
                        </p:par>
                        <p:par>
                          <p:cTn id="82" fill="hold">
                            <p:stCondLst>
                              <p:cond delay="10500"/>
                            </p:stCondLst>
                            <p:childTnLst>
                              <p:par>
                                <p:cTn id="83" presetID="22" presetClass="entr" presetSubtype="4" fill="hold" grpId="0" nodeType="after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wipe(down)">
                                      <p:cBhvr>
                                        <p:cTn id="85" dur="500"/>
                                        <p:tgtEl>
                                          <p:spTgt spid="17"/>
                                        </p:tgtEl>
                                      </p:cBhvr>
                                    </p:animEffect>
                                  </p:childTnLst>
                                </p:cTn>
                              </p:par>
                            </p:childTnLst>
                          </p:cTn>
                        </p:par>
                        <p:par>
                          <p:cTn id="86" fill="hold">
                            <p:stCondLst>
                              <p:cond delay="11000"/>
                            </p:stCondLst>
                            <p:childTnLst>
                              <p:par>
                                <p:cTn id="87" presetID="53" presetClass="exit" presetSubtype="32" fill="hold" grpId="1" nodeType="afterEffect">
                                  <p:stCondLst>
                                    <p:cond delay="0"/>
                                  </p:stCondLst>
                                  <p:childTnLst>
                                    <p:anim calcmode="lin" valueType="num">
                                      <p:cBhvr>
                                        <p:cTn id="88" dur="500"/>
                                        <p:tgtEl>
                                          <p:spTgt spid="16"/>
                                        </p:tgtEl>
                                        <p:attrNameLst>
                                          <p:attrName>ppt_w</p:attrName>
                                        </p:attrNameLst>
                                      </p:cBhvr>
                                      <p:tavLst>
                                        <p:tav tm="0">
                                          <p:val>
                                            <p:strVal val="ppt_w"/>
                                          </p:val>
                                        </p:tav>
                                        <p:tav tm="100000">
                                          <p:val>
                                            <p:fltVal val="0"/>
                                          </p:val>
                                        </p:tav>
                                      </p:tavLst>
                                    </p:anim>
                                    <p:anim calcmode="lin" valueType="num">
                                      <p:cBhvr>
                                        <p:cTn id="89" dur="500"/>
                                        <p:tgtEl>
                                          <p:spTgt spid="16"/>
                                        </p:tgtEl>
                                        <p:attrNameLst>
                                          <p:attrName>ppt_h</p:attrName>
                                        </p:attrNameLst>
                                      </p:cBhvr>
                                      <p:tavLst>
                                        <p:tav tm="0">
                                          <p:val>
                                            <p:strVal val="ppt_h"/>
                                          </p:val>
                                        </p:tav>
                                        <p:tav tm="100000">
                                          <p:val>
                                            <p:fltVal val="0"/>
                                          </p:val>
                                        </p:tav>
                                      </p:tavLst>
                                    </p:anim>
                                    <p:animEffect transition="out" filter="fade">
                                      <p:cBhvr>
                                        <p:cTn id="90" dur="500"/>
                                        <p:tgtEl>
                                          <p:spTgt spid="16"/>
                                        </p:tgtEl>
                                      </p:cBhvr>
                                    </p:animEffect>
                                    <p:set>
                                      <p:cBhvr>
                                        <p:cTn id="91" dur="1" fill="hold">
                                          <p:stCondLst>
                                            <p:cond delay="499"/>
                                          </p:stCondLst>
                                        </p:cTn>
                                        <p:tgtEl>
                                          <p:spTgt spid="16"/>
                                        </p:tgtEl>
                                        <p:attrNameLst>
                                          <p:attrName>style.visibility</p:attrName>
                                        </p:attrNameLst>
                                      </p:cBhvr>
                                      <p:to>
                                        <p:strVal val="hidden"/>
                                      </p:to>
                                    </p:set>
                                  </p:childTnLst>
                                </p:cTn>
                              </p:par>
                            </p:childTnLst>
                          </p:cTn>
                        </p:par>
                        <p:par>
                          <p:cTn id="92" fill="hold">
                            <p:stCondLst>
                              <p:cond delay="11500"/>
                            </p:stCondLst>
                            <p:childTnLst>
                              <p:par>
                                <p:cTn id="93" presetID="53" presetClass="exit" presetSubtype="32" fill="hold" grpId="1" nodeType="afterEffect">
                                  <p:stCondLst>
                                    <p:cond delay="2000"/>
                                  </p:stCondLst>
                                  <p:childTnLst>
                                    <p:anim calcmode="lin" valueType="num">
                                      <p:cBhvr>
                                        <p:cTn id="94" dur="500"/>
                                        <p:tgtEl>
                                          <p:spTgt spid="17"/>
                                        </p:tgtEl>
                                        <p:attrNameLst>
                                          <p:attrName>ppt_w</p:attrName>
                                        </p:attrNameLst>
                                      </p:cBhvr>
                                      <p:tavLst>
                                        <p:tav tm="0">
                                          <p:val>
                                            <p:strVal val="ppt_w"/>
                                          </p:val>
                                        </p:tav>
                                        <p:tav tm="100000">
                                          <p:val>
                                            <p:fltVal val="0"/>
                                          </p:val>
                                        </p:tav>
                                      </p:tavLst>
                                    </p:anim>
                                    <p:anim calcmode="lin" valueType="num">
                                      <p:cBhvr>
                                        <p:cTn id="95" dur="500"/>
                                        <p:tgtEl>
                                          <p:spTgt spid="17"/>
                                        </p:tgtEl>
                                        <p:attrNameLst>
                                          <p:attrName>ppt_h</p:attrName>
                                        </p:attrNameLst>
                                      </p:cBhvr>
                                      <p:tavLst>
                                        <p:tav tm="0">
                                          <p:val>
                                            <p:strVal val="ppt_h"/>
                                          </p:val>
                                        </p:tav>
                                        <p:tav tm="100000">
                                          <p:val>
                                            <p:fltVal val="0"/>
                                          </p:val>
                                        </p:tav>
                                      </p:tavLst>
                                    </p:anim>
                                    <p:animEffect transition="out" filter="fade">
                                      <p:cBhvr>
                                        <p:cTn id="96" dur="500"/>
                                        <p:tgtEl>
                                          <p:spTgt spid="17"/>
                                        </p:tgtEl>
                                      </p:cBhvr>
                                    </p:animEffect>
                                    <p:set>
                                      <p:cBhvr>
                                        <p:cTn id="97" dur="1" fill="hold">
                                          <p:stCondLst>
                                            <p:cond delay="499"/>
                                          </p:stCondLst>
                                        </p:cTn>
                                        <p:tgtEl>
                                          <p:spTgt spid="17"/>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2" presetClass="exit" presetSubtype="4" fill="hold" grpId="1" nodeType="clickEffect">
                                  <p:stCondLst>
                                    <p:cond delay="0"/>
                                  </p:stCondLst>
                                  <p:childTnLst>
                                    <p:animEffect transition="out" filter="wipe(down)">
                                      <p:cBhvr>
                                        <p:cTn id="101" dur="500"/>
                                        <p:tgtEl>
                                          <p:spTgt spid="4"/>
                                        </p:tgtEl>
                                      </p:cBhvr>
                                    </p:animEffect>
                                    <p:set>
                                      <p:cBhvr>
                                        <p:cTn id="102" dur="1" fill="hold">
                                          <p:stCondLst>
                                            <p:cond delay="499"/>
                                          </p:stCondLst>
                                        </p:cTn>
                                        <p:tgtEl>
                                          <p:spTgt spid="4"/>
                                        </p:tgtEl>
                                        <p:attrNameLst>
                                          <p:attrName>style.visibility</p:attrName>
                                        </p:attrNameLst>
                                      </p:cBhvr>
                                      <p:to>
                                        <p:strVal val="hidden"/>
                                      </p:to>
                                    </p:set>
                                  </p:childTnLst>
                                </p:cTn>
                              </p:par>
                            </p:childTnLst>
                          </p:cTn>
                        </p:par>
                        <p:par>
                          <p:cTn id="103" fill="hold">
                            <p:stCondLst>
                              <p:cond delay="500"/>
                            </p:stCondLst>
                            <p:childTnLst>
                              <p:par>
                                <p:cTn id="104" presetID="53" presetClass="entr" presetSubtype="16" fill="hold"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000"/>
                            </p:stCondLst>
                            <p:childTnLst>
                              <p:par>
                                <p:cTn id="110" presetID="2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Effect transition="in" filter="wipe(right)">
                                      <p:cBhvr>
                                        <p:cTn id="112" dur="500"/>
                                        <p:tgtEl>
                                          <p:spTgt spid="21"/>
                                        </p:tgtEl>
                                      </p:cBhvr>
                                    </p:animEffect>
                                  </p:childTnLst>
                                </p:cTn>
                              </p:par>
                            </p:childTnLst>
                          </p:cTn>
                        </p:par>
                        <p:par>
                          <p:cTn id="113" fill="hold">
                            <p:stCondLst>
                              <p:cond delay="1500"/>
                            </p:stCondLst>
                            <p:childTnLst>
                              <p:par>
                                <p:cTn id="114" presetID="9" presetClass="entr" presetSubtype="0" fill="hold" grpId="0" nodeType="afterEffect">
                                  <p:stCondLst>
                                    <p:cond delay="0"/>
                                  </p:stCondLst>
                                  <p:childTnLst>
                                    <p:set>
                                      <p:cBhvr>
                                        <p:cTn id="115" dur="1" fill="hold">
                                          <p:stCondLst>
                                            <p:cond delay="0"/>
                                          </p:stCondLst>
                                        </p:cTn>
                                        <p:tgtEl>
                                          <p:spTgt spid="19"/>
                                        </p:tgtEl>
                                        <p:attrNameLst>
                                          <p:attrName>style.visibility</p:attrName>
                                        </p:attrNameLst>
                                      </p:cBhvr>
                                      <p:to>
                                        <p:strVal val="visible"/>
                                      </p:to>
                                    </p:set>
                                    <p:animEffect transition="in" filter="dissolve">
                                      <p:cBhvr>
                                        <p:cTn id="116" dur="500"/>
                                        <p:tgtEl>
                                          <p:spTgt spid="19"/>
                                        </p:tgtEl>
                                      </p:cBhvr>
                                    </p:animEffect>
                                  </p:childTnLst>
                                </p:cTn>
                              </p:par>
                            </p:childTnLst>
                          </p:cTn>
                        </p:par>
                        <p:par>
                          <p:cTn id="117" fill="hold">
                            <p:stCondLst>
                              <p:cond delay="2000"/>
                            </p:stCondLst>
                            <p:childTnLst>
                              <p:par>
                                <p:cTn id="118" presetID="35" presetClass="emph" presetSubtype="0" fill="hold" grpId="1" nodeType="afterEffect">
                                  <p:stCondLst>
                                    <p:cond delay="2000"/>
                                  </p:stCondLst>
                                  <p:childTnLst>
                                    <p:anim calcmode="discrete" valueType="str">
                                      <p:cBhvr>
                                        <p:cTn id="119" dur="1000" fill="hold"/>
                                        <p:tgtEl>
                                          <p:spTgt spid="19"/>
                                        </p:tgtEl>
                                        <p:attrNameLst>
                                          <p:attrName>style.visibility</p:attrName>
                                        </p:attrNameLst>
                                      </p:cBhvr>
                                      <p:tavLst>
                                        <p:tav tm="0">
                                          <p:val>
                                            <p:strVal val="hidden"/>
                                          </p:val>
                                        </p:tav>
                                        <p:tav tm="50000">
                                          <p:val>
                                            <p:strVal val="visible"/>
                                          </p:val>
                                        </p:tav>
                                      </p:tavLst>
                                    </p:anim>
                                  </p:childTnLst>
                                </p:cTn>
                              </p:par>
                            </p:childTnLst>
                          </p:cTn>
                        </p:par>
                        <p:par>
                          <p:cTn id="120" fill="hold">
                            <p:stCondLst>
                              <p:cond delay="5000"/>
                            </p:stCondLst>
                            <p:childTnLst>
                              <p:par>
                                <p:cTn id="121" presetID="53" presetClass="exit" presetSubtype="32" fill="hold" grpId="2" nodeType="afterEffect">
                                  <p:stCondLst>
                                    <p:cond delay="1750"/>
                                  </p:stCondLst>
                                  <p:childTnLst>
                                    <p:anim calcmode="lin" valueType="num">
                                      <p:cBhvr>
                                        <p:cTn id="122" dur="500"/>
                                        <p:tgtEl>
                                          <p:spTgt spid="19"/>
                                        </p:tgtEl>
                                        <p:attrNameLst>
                                          <p:attrName>ppt_w</p:attrName>
                                        </p:attrNameLst>
                                      </p:cBhvr>
                                      <p:tavLst>
                                        <p:tav tm="0">
                                          <p:val>
                                            <p:strVal val="ppt_w"/>
                                          </p:val>
                                        </p:tav>
                                        <p:tav tm="100000">
                                          <p:val>
                                            <p:fltVal val="0"/>
                                          </p:val>
                                        </p:tav>
                                      </p:tavLst>
                                    </p:anim>
                                    <p:anim calcmode="lin" valueType="num">
                                      <p:cBhvr>
                                        <p:cTn id="123" dur="500"/>
                                        <p:tgtEl>
                                          <p:spTgt spid="19"/>
                                        </p:tgtEl>
                                        <p:attrNameLst>
                                          <p:attrName>ppt_h</p:attrName>
                                        </p:attrNameLst>
                                      </p:cBhvr>
                                      <p:tavLst>
                                        <p:tav tm="0">
                                          <p:val>
                                            <p:strVal val="ppt_h"/>
                                          </p:val>
                                        </p:tav>
                                        <p:tav tm="100000">
                                          <p:val>
                                            <p:fltVal val="0"/>
                                          </p:val>
                                        </p:tav>
                                      </p:tavLst>
                                    </p:anim>
                                    <p:animEffect transition="out" filter="fade">
                                      <p:cBhvr>
                                        <p:cTn id="124" dur="500"/>
                                        <p:tgtEl>
                                          <p:spTgt spid="19"/>
                                        </p:tgtEl>
                                      </p:cBhvr>
                                    </p:animEffect>
                                    <p:set>
                                      <p:cBhvr>
                                        <p:cTn id="125" dur="1" fill="hold">
                                          <p:stCondLst>
                                            <p:cond delay="499"/>
                                          </p:stCondLst>
                                        </p:cTn>
                                        <p:tgtEl>
                                          <p:spTgt spid="19"/>
                                        </p:tgtEl>
                                        <p:attrNameLst>
                                          <p:attrName>style.visibility</p:attrName>
                                        </p:attrNameLst>
                                      </p:cBhvr>
                                      <p:to>
                                        <p:strVal val="hidden"/>
                                      </p:to>
                                    </p:set>
                                  </p:childTnLst>
                                </p:cTn>
                              </p:par>
                            </p:childTnLst>
                          </p:cTn>
                        </p:par>
                        <p:par>
                          <p:cTn id="126" fill="hold">
                            <p:stCondLst>
                              <p:cond delay="7250"/>
                            </p:stCondLst>
                            <p:childTnLst>
                              <p:par>
                                <p:cTn id="127" presetID="9" presetClass="entr" presetSubtype="0" fill="hold" grpId="0" nodeType="afterEffect">
                                  <p:stCondLst>
                                    <p:cond delay="0"/>
                                  </p:stCondLst>
                                  <p:childTnLst>
                                    <p:set>
                                      <p:cBhvr>
                                        <p:cTn id="128" dur="1" fill="hold">
                                          <p:stCondLst>
                                            <p:cond delay="0"/>
                                          </p:stCondLst>
                                        </p:cTn>
                                        <p:tgtEl>
                                          <p:spTgt spid="20"/>
                                        </p:tgtEl>
                                        <p:attrNameLst>
                                          <p:attrName>style.visibility</p:attrName>
                                        </p:attrNameLst>
                                      </p:cBhvr>
                                      <p:to>
                                        <p:strVal val="visible"/>
                                      </p:to>
                                    </p:set>
                                    <p:animEffect transition="in" filter="dissolve">
                                      <p:cBhvr>
                                        <p:cTn id="129" dur="500"/>
                                        <p:tgtEl>
                                          <p:spTgt spid="20"/>
                                        </p:tgtEl>
                                      </p:cBhvr>
                                    </p:animEffect>
                                  </p:childTnLst>
                                </p:cTn>
                              </p:par>
                            </p:childTnLst>
                          </p:cTn>
                        </p:par>
                        <p:par>
                          <p:cTn id="130" fill="hold">
                            <p:stCondLst>
                              <p:cond delay="7750"/>
                            </p:stCondLst>
                            <p:childTnLst>
                              <p:par>
                                <p:cTn id="131" presetID="35" presetClass="emph" presetSubtype="0" fill="hold" grpId="1" nodeType="afterEffect">
                                  <p:stCondLst>
                                    <p:cond delay="0"/>
                                  </p:stCondLst>
                                  <p:childTnLst>
                                    <p:anim calcmode="discrete" valueType="str">
                                      <p:cBhvr>
                                        <p:cTn id="132" dur="1000" fill="hold"/>
                                        <p:tgtEl>
                                          <p:spTgt spid="20"/>
                                        </p:tgtEl>
                                        <p:attrNameLst>
                                          <p:attrName>style.visibility</p:attrName>
                                        </p:attrNameLst>
                                      </p:cBhvr>
                                      <p:tavLst>
                                        <p:tav tm="0">
                                          <p:val>
                                            <p:strVal val="hidden"/>
                                          </p:val>
                                        </p:tav>
                                        <p:tav tm="50000">
                                          <p:val>
                                            <p:strVal val="visible"/>
                                          </p:val>
                                        </p:tav>
                                      </p:tavLst>
                                    </p:anim>
                                  </p:childTnLst>
                                </p:cTn>
                              </p:par>
                            </p:childTnLst>
                          </p:cTn>
                        </p:par>
                        <p:par>
                          <p:cTn id="133" fill="hold">
                            <p:stCondLst>
                              <p:cond delay="8750"/>
                            </p:stCondLst>
                            <p:childTnLst>
                              <p:par>
                                <p:cTn id="134" presetID="53" presetClass="exit" presetSubtype="32" fill="hold" grpId="2" nodeType="afterEffect">
                                  <p:stCondLst>
                                    <p:cond delay="1250"/>
                                  </p:stCondLst>
                                  <p:childTnLst>
                                    <p:anim calcmode="lin" valueType="num">
                                      <p:cBhvr>
                                        <p:cTn id="135" dur="500"/>
                                        <p:tgtEl>
                                          <p:spTgt spid="20"/>
                                        </p:tgtEl>
                                        <p:attrNameLst>
                                          <p:attrName>ppt_w</p:attrName>
                                        </p:attrNameLst>
                                      </p:cBhvr>
                                      <p:tavLst>
                                        <p:tav tm="0">
                                          <p:val>
                                            <p:strVal val="ppt_w"/>
                                          </p:val>
                                        </p:tav>
                                        <p:tav tm="100000">
                                          <p:val>
                                            <p:fltVal val="0"/>
                                          </p:val>
                                        </p:tav>
                                      </p:tavLst>
                                    </p:anim>
                                    <p:anim calcmode="lin" valueType="num">
                                      <p:cBhvr>
                                        <p:cTn id="136" dur="500"/>
                                        <p:tgtEl>
                                          <p:spTgt spid="20"/>
                                        </p:tgtEl>
                                        <p:attrNameLst>
                                          <p:attrName>ppt_h</p:attrName>
                                        </p:attrNameLst>
                                      </p:cBhvr>
                                      <p:tavLst>
                                        <p:tav tm="0">
                                          <p:val>
                                            <p:strVal val="ppt_h"/>
                                          </p:val>
                                        </p:tav>
                                        <p:tav tm="100000">
                                          <p:val>
                                            <p:fltVal val="0"/>
                                          </p:val>
                                        </p:tav>
                                      </p:tavLst>
                                    </p:anim>
                                    <p:animEffect transition="out" filter="fade">
                                      <p:cBhvr>
                                        <p:cTn id="137" dur="500"/>
                                        <p:tgtEl>
                                          <p:spTgt spid="20"/>
                                        </p:tgtEl>
                                      </p:cBhvr>
                                    </p:animEffect>
                                    <p:set>
                                      <p:cBhvr>
                                        <p:cTn id="138" dur="1" fill="hold">
                                          <p:stCondLst>
                                            <p:cond delay="499"/>
                                          </p:stCondLst>
                                        </p:cTn>
                                        <p:tgtEl>
                                          <p:spTgt spid="20"/>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53" presetClass="exit" presetSubtype="32" fill="hold" grpId="1" nodeType="clickEffect">
                                  <p:stCondLst>
                                    <p:cond delay="0"/>
                                  </p:stCondLst>
                                  <p:childTnLst>
                                    <p:anim calcmode="lin" valueType="num">
                                      <p:cBhvr>
                                        <p:cTn id="142" dur="500"/>
                                        <p:tgtEl>
                                          <p:spTgt spid="21"/>
                                        </p:tgtEl>
                                        <p:attrNameLst>
                                          <p:attrName>ppt_w</p:attrName>
                                        </p:attrNameLst>
                                      </p:cBhvr>
                                      <p:tavLst>
                                        <p:tav tm="0">
                                          <p:val>
                                            <p:strVal val="ppt_w"/>
                                          </p:val>
                                        </p:tav>
                                        <p:tav tm="100000">
                                          <p:val>
                                            <p:fltVal val="0"/>
                                          </p:val>
                                        </p:tav>
                                      </p:tavLst>
                                    </p:anim>
                                    <p:anim calcmode="lin" valueType="num">
                                      <p:cBhvr>
                                        <p:cTn id="143" dur="500"/>
                                        <p:tgtEl>
                                          <p:spTgt spid="21"/>
                                        </p:tgtEl>
                                        <p:attrNameLst>
                                          <p:attrName>ppt_h</p:attrName>
                                        </p:attrNameLst>
                                      </p:cBhvr>
                                      <p:tavLst>
                                        <p:tav tm="0">
                                          <p:val>
                                            <p:strVal val="ppt_h"/>
                                          </p:val>
                                        </p:tav>
                                        <p:tav tm="100000">
                                          <p:val>
                                            <p:fltVal val="0"/>
                                          </p:val>
                                        </p:tav>
                                      </p:tavLst>
                                    </p:anim>
                                    <p:animEffect transition="out" filter="fade">
                                      <p:cBhvr>
                                        <p:cTn id="144" dur="500"/>
                                        <p:tgtEl>
                                          <p:spTgt spid="21"/>
                                        </p:tgtEl>
                                      </p:cBhvr>
                                    </p:animEffect>
                                    <p:set>
                                      <p:cBhvr>
                                        <p:cTn id="145" dur="1" fill="hold">
                                          <p:stCondLst>
                                            <p:cond delay="499"/>
                                          </p:stCondLst>
                                        </p:cTn>
                                        <p:tgtEl>
                                          <p:spTgt spid="21"/>
                                        </p:tgtEl>
                                        <p:attrNameLst>
                                          <p:attrName>style.visibility</p:attrName>
                                        </p:attrNameLst>
                                      </p:cBhvr>
                                      <p:to>
                                        <p:strVal val="hidden"/>
                                      </p:to>
                                    </p:set>
                                  </p:childTnLst>
                                </p:cTn>
                              </p:par>
                            </p:childTnLst>
                          </p:cTn>
                        </p:par>
                        <p:par>
                          <p:cTn id="146" fill="hold">
                            <p:stCondLst>
                              <p:cond delay="500"/>
                            </p:stCondLst>
                            <p:childTnLst>
                              <p:par>
                                <p:cTn id="147" presetID="22" presetClass="entr" presetSubtype="1" fill="hold" grpId="0" nodeType="afterEffect">
                                  <p:stCondLst>
                                    <p:cond delay="0"/>
                                  </p:stCondLst>
                                  <p:childTnLst>
                                    <p:set>
                                      <p:cBhvr>
                                        <p:cTn id="148" dur="1" fill="hold">
                                          <p:stCondLst>
                                            <p:cond delay="0"/>
                                          </p:stCondLst>
                                        </p:cTn>
                                        <p:tgtEl>
                                          <p:spTgt spid="23"/>
                                        </p:tgtEl>
                                        <p:attrNameLst>
                                          <p:attrName>style.visibility</p:attrName>
                                        </p:attrNameLst>
                                      </p:cBhvr>
                                      <p:to>
                                        <p:strVal val="visible"/>
                                      </p:to>
                                    </p:set>
                                    <p:animEffect transition="in" filter="wipe(up)">
                                      <p:cBhvr>
                                        <p:cTn id="149" dur="1000"/>
                                        <p:tgtEl>
                                          <p:spTgt spid="23"/>
                                        </p:tgtEl>
                                      </p:cBhvr>
                                    </p:animEffect>
                                  </p:childTnLst>
                                </p:cTn>
                              </p:par>
                            </p:childTnLst>
                          </p:cTn>
                        </p:par>
                        <p:par>
                          <p:cTn id="150" fill="hold">
                            <p:stCondLst>
                              <p:cond delay="1500"/>
                            </p:stCondLst>
                            <p:childTnLst>
                              <p:par>
                                <p:cTn id="151" presetID="22" presetClass="entr" presetSubtype="4" fill="hold" grpId="0" nodeType="afterEffect">
                                  <p:stCondLst>
                                    <p:cond delay="0"/>
                                  </p:stCondLst>
                                  <p:childTnLst>
                                    <p:set>
                                      <p:cBhvr>
                                        <p:cTn id="152" dur="1" fill="hold">
                                          <p:stCondLst>
                                            <p:cond delay="0"/>
                                          </p:stCondLst>
                                        </p:cTn>
                                        <p:tgtEl>
                                          <p:spTgt spid="24"/>
                                        </p:tgtEl>
                                        <p:attrNameLst>
                                          <p:attrName>style.visibility</p:attrName>
                                        </p:attrNameLst>
                                      </p:cBhvr>
                                      <p:to>
                                        <p:strVal val="visible"/>
                                      </p:to>
                                    </p:set>
                                    <p:animEffect transition="in" filter="wipe(down)">
                                      <p:cBhvr>
                                        <p:cTn id="153" dur="500"/>
                                        <p:tgtEl>
                                          <p:spTgt spid="24"/>
                                        </p:tgtEl>
                                      </p:cBhvr>
                                    </p:animEffect>
                                  </p:childTnLst>
                                </p:cTn>
                              </p:par>
                            </p:childTnLst>
                          </p:cTn>
                        </p:par>
                        <p:par>
                          <p:cTn id="154" fill="hold">
                            <p:stCondLst>
                              <p:cond delay="2000"/>
                            </p:stCondLst>
                            <p:childTnLst>
                              <p:par>
                                <p:cTn id="155" presetID="22" presetClass="entr" presetSubtype="4" fill="hold" grpId="0" nodeType="afterEffect">
                                  <p:stCondLst>
                                    <p:cond delay="0"/>
                                  </p:stCondLst>
                                  <p:childTnLst>
                                    <p:set>
                                      <p:cBhvr>
                                        <p:cTn id="156" dur="1" fill="hold">
                                          <p:stCondLst>
                                            <p:cond delay="0"/>
                                          </p:stCondLst>
                                        </p:cTn>
                                        <p:tgtEl>
                                          <p:spTgt spid="25"/>
                                        </p:tgtEl>
                                        <p:attrNameLst>
                                          <p:attrName>style.visibility</p:attrName>
                                        </p:attrNameLst>
                                      </p:cBhvr>
                                      <p:to>
                                        <p:strVal val="visible"/>
                                      </p:to>
                                    </p:set>
                                    <p:animEffect transition="in" filter="wipe(down)">
                                      <p:cBhvr>
                                        <p:cTn id="157" dur="500"/>
                                        <p:tgtEl>
                                          <p:spTgt spid="25"/>
                                        </p:tgtEl>
                                      </p:cBhvr>
                                    </p:animEffect>
                                  </p:childTnLst>
                                </p:cTn>
                              </p:par>
                            </p:childTnLst>
                          </p:cTn>
                        </p:par>
                        <p:par>
                          <p:cTn id="158" fill="hold">
                            <p:stCondLst>
                              <p:cond delay="2500"/>
                            </p:stCondLst>
                            <p:childTnLst>
                              <p:par>
                                <p:cTn id="159" presetID="53" presetClass="exit" presetSubtype="32" fill="hold" grpId="1" nodeType="afterEffect">
                                  <p:stCondLst>
                                    <p:cond delay="2250"/>
                                  </p:stCondLst>
                                  <p:childTnLst>
                                    <p:anim calcmode="lin" valueType="num">
                                      <p:cBhvr>
                                        <p:cTn id="160" dur="500"/>
                                        <p:tgtEl>
                                          <p:spTgt spid="24"/>
                                        </p:tgtEl>
                                        <p:attrNameLst>
                                          <p:attrName>ppt_w</p:attrName>
                                        </p:attrNameLst>
                                      </p:cBhvr>
                                      <p:tavLst>
                                        <p:tav tm="0">
                                          <p:val>
                                            <p:strVal val="ppt_w"/>
                                          </p:val>
                                        </p:tav>
                                        <p:tav tm="100000">
                                          <p:val>
                                            <p:fltVal val="0"/>
                                          </p:val>
                                        </p:tav>
                                      </p:tavLst>
                                    </p:anim>
                                    <p:anim calcmode="lin" valueType="num">
                                      <p:cBhvr>
                                        <p:cTn id="161" dur="500"/>
                                        <p:tgtEl>
                                          <p:spTgt spid="24"/>
                                        </p:tgtEl>
                                        <p:attrNameLst>
                                          <p:attrName>ppt_h</p:attrName>
                                        </p:attrNameLst>
                                      </p:cBhvr>
                                      <p:tavLst>
                                        <p:tav tm="0">
                                          <p:val>
                                            <p:strVal val="ppt_h"/>
                                          </p:val>
                                        </p:tav>
                                        <p:tav tm="100000">
                                          <p:val>
                                            <p:fltVal val="0"/>
                                          </p:val>
                                        </p:tav>
                                      </p:tavLst>
                                    </p:anim>
                                    <p:animEffect transition="out" filter="fade">
                                      <p:cBhvr>
                                        <p:cTn id="162" dur="500"/>
                                        <p:tgtEl>
                                          <p:spTgt spid="24"/>
                                        </p:tgtEl>
                                      </p:cBhvr>
                                    </p:animEffect>
                                    <p:set>
                                      <p:cBhvr>
                                        <p:cTn id="163" dur="1" fill="hold">
                                          <p:stCondLst>
                                            <p:cond delay="499"/>
                                          </p:stCondLst>
                                        </p:cTn>
                                        <p:tgtEl>
                                          <p:spTgt spid="24"/>
                                        </p:tgtEl>
                                        <p:attrNameLst>
                                          <p:attrName>style.visibility</p:attrName>
                                        </p:attrNameLst>
                                      </p:cBhvr>
                                      <p:to>
                                        <p:strVal val="hidden"/>
                                      </p:to>
                                    </p:set>
                                  </p:childTnLst>
                                </p:cTn>
                              </p:par>
                            </p:childTnLst>
                          </p:cTn>
                        </p:par>
                        <p:par>
                          <p:cTn id="164" fill="hold">
                            <p:stCondLst>
                              <p:cond delay="5250"/>
                            </p:stCondLst>
                            <p:childTnLst>
                              <p:par>
                                <p:cTn id="165" presetID="53" presetClass="exit" presetSubtype="32" fill="hold" grpId="1" nodeType="afterEffect">
                                  <p:stCondLst>
                                    <p:cond delay="2750"/>
                                  </p:stCondLst>
                                  <p:childTnLst>
                                    <p:anim calcmode="lin" valueType="num">
                                      <p:cBhvr>
                                        <p:cTn id="166" dur="500"/>
                                        <p:tgtEl>
                                          <p:spTgt spid="25"/>
                                        </p:tgtEl>
                                        <p:attrNameLst>
                                          <p:attrName>ppt_w</p:attrName>
                                        </p:attrNameLst>
                                      </p:cBhvr>
                                      <p:tavLst>
                                        <p:tav tm="0">
                                          <p:val>
                                            <p:strVal val="ppt_w"/>
                                          </p:val>
                                        </p:tav>
                                        <p:tav tm="100000">
                                          <p:val>
                                            <p:fltVal val="0"/>
                                          </p:val>
                                        </p:tav>
                                      </p:tavLst>
                                    </p:anim>
                                    <p:anim calcmode="lin" valueType="num">
                                      <p:cBhvr>
                                        <p:cTn id="167" dur="500"/>
                                        <p:tgtEl>
                                          <p:spTgt spid="25"/>
                                        </p:tgtEl>
                                        <p:attrNameLst>
                                          <p:attrName>ppt_h</p:attrName>
                                        </p:attrNameLst>
                                      </p:cBhvr>
                                      <p:tavLst>
                                        <p:tav tm="0">
                                          <p:val>
                                            <p:strVal val="ppt_h"/>
                                          </p:val>
                                        </p:tav>
                                        <p:tav tm="100000">
                                          <p:val>
                                            <p:fltVal val="0"/>
                                          </p:val>
                                        </p:tav>
                                      </p:tavLst>
                                    </p:anim>
                                    <p:animEffect transition="out" filter="fade">
                                      <p:cBhvr>
                                        <p:cTn id="168" dur="500"/>
                                        <p:tgtEl>
                                          <p:spTgt spid="25"/>
                                        </p:tgtEl>
                                      </p:cBhvr>
                                    </p:animEffect>
                                    <p:set>
                                      <p:cBhvr>
                                        <p:cTn id="169" dur="1" fill="hold">
                                          <p:stCondLst>
                                            <p:cond delay="499"/>
                                          </p:stCondLst>
                                        </p:cTn>
                                        <p:tgtEl>
                                          <p:spTgt spid="25"/>
                                        </p:tgtEl>
                                        <p:attrNameLst>
                                          <p:attrName>style.visibility</p:attrName>
                                        </p:attrNameLst>
                                      </p:cBhvr>
                                      <p:to>
                                        <p:strVal val="hidden"/>
                                      </p:to>
                                    </p:set>
                                  </p:childTnLst>
                                </p:cTn>
                              </p:par>
                            </p:childTnLst>
                          </p:cTn>
                        </p:par>
                      </p:childTnLst>
                    </p:cTn>
                  </p:par>
                  <p:par>
                    <p:cTn id="170" fill="hold">
                      <p:stCondLst>
                        <p:cond delay="indefinite"/>
                      </p:stCondLst>
                      <p:childTnLst>
                        <p:par>
                          <p:cTn id="171" fill="hold">
                            <p:stCondLst>
                              <p:cond delay="0"/>
                            </p:stCondLst>
                            <p:childTnLst>
                              <p:par>
                                <p:cTn id="172" presetID="22" presetClass="exit" presetSubtype="4" fill="hold" grpId="1" nodeType="clickEffect">
                                  <p:stCondLst>
                                    <p:cond delay="0"/>
                                  </p:stCondLst>
                                  <p:childTnLst>
                                    <p:animEffect transition="out" filter="wipe(down)">
                                      <p:cBhvr>
                                        <p:cTn id="173" dur="500"/>
                                        <p:tgtEl>
                                          <p:spTgt spid="23"/>
                                        </p:tgtEl>
                                      </p:cBhvr>
                                    </p:animEffect>
                                    <p:set>
                                      <p:cBhvr>
                                        <p:cTn id="174" dur="1" fill="hold">
                                          <p:stCondLst>
                                            <p:cond delay="499"/>
                                          </p:stCondLst>
                                        </p:cTn>
                                        <p:tgtEl>
                                          <p:spTgt spid="23"/>
                                        </p:tgtEl>
                                        <p:attrNameLst>
                                          <p:attrName>style.visibility</p:attrName>
                                        </p:attrNameLst>
                                      </p:cBhvr>
                                      <p:to>
                                        <p:strVal val="hidden"/>
                                      </p:to>
                                    </p:set>
                                  </p:childTnLst>
                                </p:cTn>
                              </p:par>
                            </p:childTnLst>
                          </p:cTn>
                        </p:par>
                        <p:par>
                          <p:cTn id="175" fill="hold">
                            <p:stCondLst>
                              <p:cond delay="500"/>
                            </p:stCondLst>
                            <p:childTnLst>
                              <p:par>
                                <p:cTn id="176" presetID="53" presetClass="exit" presetSubtype="32" fill="hold" nodeType="afterEffect">
                                  <p:stCondLst>
                                    <p:cond delay="0"/>
                                  </p:stCondLst>
                                  <p:childTnLst>
                                    <p:anim calcmode="lin" valueType="num">
                                      <p:cBhvr>
                                        <p:cTn id="177" dur="500"/>
                                        <p:tgtEl>
                                          <p:spTgt spid="18"/>
                                        </p:tgtEl>
                                        <p:attrNameLst>
                                          <p:attrName>ppt_w</p:attrName>
                                        </p:attrNameLst>
                                      </p:cBhvr>
                                      <p:tavLst>
                                        <p:tav tm="0">
                                          <p:val>
                                            <p:strVal val="ppt_w"/>
                                          </p:val>
                                        </p:tav>
                                        <p:tav tm="100000">
                                          <p:val>
                                            <p:fltVal val="0"/>
                                          </p:val>
                                        </p:tav>
                                      </p:tavLst>
                                    </p:anim>
                                    <p:anim calcmode="lin" valueType="num">
                                      <p:cBhvr>
                                        <p:cTn id="178" dur="500"/>
                                        <p:tgtEl>
                                          <p:spTgt spid="18"/>
                                        </p:tgtEl>
                                        <p:attrNameLst>
                                          <p:attrName>ppt_h</p:attrName>
                                        </p:attrNameLst>
                                      </p:cBhvr>
                                      <p:tavLst>
                                        <p:tav tm="0">
                                          <p:val>
                                            <p:strVal val="ppt_h"/>
                                          </p:val>
                                        </p:tav>
                                        <p:tav tm="100000">
                                          <p:val>
                                            <p:fltVal val="0"/>
                                          </p:val>
                                        </p:tav>
                                      </p:tavLst>
                                    </p:anim>
                                    <p:animEffect transition="out" filter="fade">
                                      <p:cBhvr>
                                        <p:cTn id="179" dur="500"/>
                                        <p:tgtEl>
                                          <p:spTgt spid="18"/>
                                        </p:tgtEl>
                                      </p:cBhvr>
                                    </p:animEffect>
                                    <p:set>
                                      <p:cBhvr>
                                        <p:cTn id="180" dur="1" fill="hold">
                                          <p:stCondLst>
                                            <p:cond delay="499"/>
                                          </p:stCondLst>
                                        </p:cTn>
                                        <p:tgtEl>
                                          <p:spTgt spid="18"/>
                                        </p:tgtEl>
                                        <p:attrNameLst>
                                          <p:attrName>style.visibility</p:attrName>
                                        </p:attrNameLst>
                                      </p:cBhvr>
                                      <p:to>
                                        <p:strVal val="hidden"/>
                                      </p:to>
                                    </p:set>
                                  </p:childTnLst>
                                </p:cTn>
                              </p:par>
                            </p:childTnLst>
                          </p:cTn>
                        </p:par>
                      </p:childTnLst>
                    </p:cTn>
                  </p:par>
                  <p:par>
                    <p:cTn id="181" fill="hold">
                      <p:stCondLst>
                        <p:cond delay="indefinite"/>
                      </p:stCondLst>
                      <p:childTnLst>
                        <p:par>
                          <p:cTn id="182" fill="hold">
                            <p:stCondLst>
                              <p:cond delay="0"/>
                            </p:stCondLst>
                            <p:childTnLst>
                              <p:par>
                                <p:cTn id="183" presetID="53" presetClass="entr" presetSubtype="16" fill="hold" nodeType="click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childTnLst>
                                </p:cTn>
                              </p:par>
                            </p:childTnLst>
                          </p:cTn>
                        </p:par>
                        <p:par>
                          <p:cTn id="188" fill="hold">
                            <p:stCondLst>
                              <p:cond delay="500"/>
                            </p:stCondLst>
                            <p:childTnLst>
                              <p:par>
                                <p:cTn id="189" presetID="22" presetClass="entr" presetSubtype="1" fill="hold" grpId="0" nodeType="afterEffect">
                                  <p:stCondLst>
                                    <p:cond delay="1000"/>
                                  </p:stCondLst>
                                  <p:childTnLst>
                                    <p:set>
                                      <p:cBhvr>
                                        <p:cTn id="190" dur="1" fill="hold">
                                          <p:stCondLst>
                                            <p:cond delay="0"/>
                                          </p:stCondLst>
                                        </p:cTn>
                                        <p:tgtEl>
                                          <p:spTgt spid="27"/>
                                        </p:tgtEl>
                                        <p:attrNameLst>
                                          <p:attrName>style.visibility</p:attrName>
                                        </p:attrNameLst>
                                      </p:cBhvr>
                                      <p:to>
                                        <p:strVal val="visible"/>
                                      </p:to>
                                    </p:set>
                                    <p:animEffect transition="in" filter="wipe(up)">
                                      <p:cBhvr>
                                        <p:cTn id="191" dur="500"/>
                                        <p:tgtEl>
                                          <p:spTgt spid="27"/>
                                        </p:tgtEl>
                                      </p:cBhvr>
                                    </p:animEffect>
                                  </p:childTnLst>
                                </p:cTn>
                              </p:par>
                            </p:childTnLst>
                          </p:cTn>
                        </p:par>
                      </p:childTnLst>
                    </p:cTn>
                  </p:par>
                  <p:par>
                    <p:cTn id="192" fill="hold">
                      <p:stCondLst>
                        <p:cond delay="indefinite"/>
                      </p:stCondLst>
                      <p:childTnLst>
                        <p:par>
                          <p:cTn id="193" fill="hold">
                            <p:stCondLst>
                              <p:cond delay="0"/>
                            </p:stCondLst>
                            <p:childTnLst>
                              <p:par>
                                <p:cTn id="194" presetID="31" presetClass="exit" presetSubtype="0" fill="hold" grpId="1" nodeType="clickEffect">
                                  <p:stCondLst>
                                    <p:cond delay="4000"/>
                                  </p:stCondLst>
                                  <p:childTnLst>
                                    <p:anim calcmode="lin" valueType="num">
                                      <p:cBhvr>
                                        <p:cTn id="195" dur="15250"/>
                                        <p:tgtEl>
                                          <p:spTgt spid="27"/>
                                        </p:tgtEl>
                                        <p:attrNameLst>
                                          <p:attrName>ppt_w</p:attrName>
                                        </p:attrNameLst>
                                      </p:cBhvr>
                                      <p:tavLst>
                                        <p:tav tm="0">
                                          <p:val>
                                            <p:strVal val="ppt_w"/>
                                          </p:val>
                                        </p:tav>
                                        <p:tav tm="100000">
                                          <p:val>
                                            <p:fltVal val="0"/>
                                          </p:val>
                                        </p:tav>
                                      </p:tavLst>
                                    </p:anim>
                                    <p:anim calcmode="lin" valueType="num">
                                      <p:cBhvr>
                                        <p:cTn id="196" dur="15250"/>
                                        <p:tgtEl>
                                          <p:spTgt spid="27"/>
                                        </p:tgtEl>
                                        <p:attrNameLst>
                                          <p:attrName>ppt_h</p:attrName>
                                        </p:attrNameLst>
                                      </p:cBhvr>
                                      <p:tavLst>
                                        <p:tav tm="0">
                                          <p:val>
                                            <p:strVal val="ppt_h"/>
                                          </p:val>
                                        </p:tav>
                                        <p:tav tm="100000">
                                          <p:val>
                                            <p:fltVal val="0"/>
                                          </p:val>
                                        </p:tav>
                                      </p:tavLst>
                                    </p:anim>
                                    <p:anim calcmode="lin" valueType="num">
                                      <p:cBhvr>
                                        <p:cTn id="197" dur="15250"/>
                                        <p:tgtEl>
                                          <p:spTgt spid="27"/>
                                        </p:tgtEl>
                                        <p:attrNameLst>
                                          <p:attrName>style.rotation</p:attrName>
                                        </p:attrNameLst>
                                      </p:cBhvr>
                                      <p:tavLst>
                                        <p:tav tm="0">
                                          <p:val>
                                            <p:fltVal val="0"/>
                                          </p:val>
                                        </p:tav>
                                        <p:tav tm="100000">
                                          <p:val>
                                            <p:fltVal val="90"/>
                                          </p:val>
                                        </p:tav>
                                      </p:tavLst>
                                    </p:anim>
                                    <p:animEffect transition="out" filter="fade">
                                      <p:cBhvr>
                                        <p:cTn id="198" dur="15250"/>
                                        <p:tgtEl>
                                          <p:spTgt spid="27"/>
                                        </p:tgtEl>
                                      </p:cBhvr>
                                    </p:animEffect>
                                    <p:set>
                                      <p:cBhvr>
                                        <p:cTn id="199" dur="1" fill="hold">
                                          <p:stCondLst>
                                            <p:cond delay="15249"/>
                                          </p:stCondLst>
                                        </p:cTn>
                                        <p:tgtEl>
                                          <p:spTgt spid="27"/>
                                        </p:tgtEl>
                                        <p:attrNameLst>
                                          <p:attrName>style.visibility</p:attrName>
                                        </p:attrNameLst>
                                      </p:cBhvr>
                                      <p:to>
                                        <p:strVal val="hidden"/>
                                      </p:to>
                                    </p:set>
                                  </p:childTnLst>
                                </p:cTn>
                              </p:par>
                            </p:childTnLst>
                          </p:cTn>
                        </p:par>
                      </p:childTnLst>
                    </p:cTn>
                  </p:par>
                  <p:par>
                    <p:cTn id="200" fill="hold">
                      <p:stCondLst>
                        <p:cond delay="indefinite"/>
                      </p:stCondLst>
                      <p:childTnLst>
                        <p:par>
                          <p:cTn id="201" fill="hold">
                            <p:stCondLst>
                              <p:cond delay="0"/>
                            </p:stCondLst>
                            <p:childTnLst>
                              <p:par>
                                <p:cTn id="202" presetID="53" presetClass="exit" presetSubtype="32" fill="hold" nodeType="clickEffect">
                                  <p:stCondLst>
                                    <p:cond delay="0"/>
                                  </p:stCondLst>
                                  <p:childTnLst>
                                    <p:anim calcmode="lin" valueType="num">
                                      <p:cBhvr>
                                        <p:cTn id="203" dur="500"/>
                                        <p:tgtEl>
                                          <p:spTgt spid="26"/>
                                        </p:tgtEl>
                                        <p:attrNameLst>
                                          <p:attrName>ppt_w</p:attrName>
                                        </p:attrNameLst>
                                      </p:cBhvr>
                                      <p:tavLst>
                                        <p:tav tm="0">
                                          <p:val>
                                            <p:strVal val="ppt_w"/>
                                          </p:val>
                                        </p:tav>
                                        <p:tav tm="100000">
                                          <p:val>
                                            <p:fltVal val="0"/>
                                          </p:val>
                                        </p:tav>
                                      </p:tavLst>
                                    </p:anim>
                                    <p:anim calcmode="lin" valueType="num">
                                      <p:cBhvr>
                                        <p:cTn id="204" dur="500"/>
                                        <p:tgtEl>
                                          <p:spTgt spid="26"/>
                                        </p:tgtEl>
                                        <p:attrNameLst>
                                          <p:attrName>ppt_h</p:attrName>
                                        </p:attrNameLst>
                                      </p:cBhvr>
                                      <p:tavLst>
                                        <p:tav tm="0">
                                          <p:val>
                                            <p:strVal val="ppt_h"/>
                                          </p:val>
                                        </p:tav>
                                        <p:tav tm="100000">
                                          <p:val>
                                            <p:fltVal val="0"/>
                                          </p:val>
                                        </p:tav>
                                      </p:tavLst>
                                    </p:anim>
                                    <p:animEffect transition="out" filter="fade">
                                      <p:cBhvr>
                                        <p:cTn id="205" dur="500"/>
                                        <p:tgtEl>
                                          <p:spTgt spid="26"/>
                                        </p:tgtEl>
                                      </p:cBhvr>
                                    </p:animEffect>
                                    <p:set>
                                      <p:cBhvr>
                                        <p:cTn id="206" dur="1" fill="hold">
                                          <p:stCondLst>
                                            <p:cond delay="499"/>
                                          </p:stCondLst>
                                        </p:cTn>
                                        <p:tgtEl>
                                          <p:spTgt spid="26"/>
                                        </p:tgtEl>
                                        <p:attrNameLst>
                                          <p:attrName>style.visibility</p:attrName>
                                        </p:attrNameLst>
                                      </p:cBhvr>
                                      <p:to>
                                        <p:strVal val="hidden"/>
                                      </p:to>
                                    </p:set>
                                  </p:childTnLst>
                                </p:cTn>
                              </p:par>
                            </p:childTnLst>
                          </p:cTn>
                        </p:par>
                        <p:par>
                          <p:cTn id="207" fill="hold">
                            <p:stCondLst>
                              <p:cond delay="500"/>
                            </p:stCondLst>
                            <p:childTnLst>
                              <p:par>
                                <p:cTn id="208" presetID="53" presetClass="entr" presetSubtype="16" fill="hold" grpId="0" nodeType="afterEffect">
                                  <p:stCondLst>
                                    <p:cond delay="0"/>
                                  </p:stCondLst>
                                  <p:childTnLst>
                                    <p:set>
                                      <p:cBhvr>
                                        <p:cTn id="209" dur="1" fill="hold">
                                          <p:stCondLst>
                                            <p:cond delay="0"/>
                                          </p:stCondLst>
                                        </p:cTn>
                                        <p:tgtEl>
                                          <p:spTgt spid="28"/>
                                        </p:tgtEl>
                                        <p:attrNameLst>
                                          <p:attrName>style.visibility</p:attrName>
                                        </p:attrNameLst>
                                      </p:cBhvr>
                                      <p:to>
                                        <p:strVal val="visible"/>
                                      </p:to>
                                    </p:set>
                                    <p:anim calcmode="lin" valueType="num">
                                      <p:cBhvr>
                                        <p:cTn id="210" dur="500" fill="hold"/>
                                        <p:tgtEl>
                                          <p:spTgt spid="28"/>
                                        </p:tgtEl>
                                        <p:attrNameLst>
                                          <p:attrName>ppt_w</p:attrName>
                                        </p:attrNameLst>
                                      </p:cBhvr>
                                      <p:tavLst>
                                        <p:tav tm="0">
                                          <p:val>
                                            <p:fltVal val="0"/>
                                          </p:val>
                                        </p:tav>
                                        <p:tav tm="100000">
                                          <p:val>
                                            <p:strVal val="#ppt_w"/>
                                          </p:val>
                                        </p:tav>
                                      </p:tavLst>
                                    </p:anim>
                                    <p:anim calcmode="lin" valueType="num">
                                      <p:cBhvr>
                                        <p:cTn id="211" dur="500" fill="hold"/>
                                        <p:tgtEl>
                                          <p:spTgt spid="28"/>
                                        </p:tgtEl>
                                        <p:attrNameLst>
                                          <p:attrName>ppt_h</p:attrName>
                                        </p:attrNameLst>
                                      </p:cBhvr>
                                      <p:tavLst>
                                        <p:tav tm="0">
                                          <p:val>
                                            <p:fltVal val="0"/>
                                          </p:val>
                                        </p:tav>
                                        <p:tav tm="100000">
                                          <p:val>
                                            <p:strVal val="#ppt_h"/>
                                          </p:val>
                                        </p:tav>
                                      </p:tavLst>
                                    </p:anim>
                                    <p:animEffect transition="in" filter="fade">
                                      <p:cBhvr>
                                        <p:cTn id="2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3" grpId="0" animBg="1"/>
      <p:bldP spid="13" grpId="1" animBg="1"/>
      <p:bldP spid="14" grpId="0" animBg="1"/>
      <p:bldP spid="14" grpId="1" animBg="1"/>
      <p:bldP spid="14" grpId="2" animBg="1"/>
      <p:bldP spid="4" grpId="0" animBg="1"/>
      <p:bldP spid="4" grpId="1" animBg="1"/>
      <p:bldP spid="5" grpId="0" animBg="1"/>
      <p:bldP spid="5" grpId="1" animBg="1"/>
      <p:bldP spid="15" grpId="0" animBg="1"/>
      <p:bldP spid="15" grpId="1" animBg="1"/>
      <p:bldP spid="16" grpId="0" animBg="1"/>
      <p:bldP spid="16" grpId="1" animBg="1"/>
      <p:bldP spid="17" grpId="0" animBg="1"/>
      <p:bldP spid="17" grpId="1" animBg="1"/>
      <p:bldP spid="19" grpId="0" animBg="1"/>
      <p:bldP spid="19" grpId="1" animBg="1"/>
      <p:bldP spid="19" grpId="2" animBg="1"/>
      <p:bldP spid="20" grpId="0" animBg="1"/>
      <p:bldP spid="20" grpId="1" animBg="1"/>
      <p:bldP spid="20" grpId="2" animBg="1"/>
      <p:bldP spid="21" grpId="0" animBg="1"/>
      <p:bldP spid="21" grpId="1" animBg="1"/>
      <p:bldP spid="23" grpId="0" animBg="1"/>
      <p:bldP spid="23" grpId="1" animBg="1"/>
      <p:bldP spid="24" grpId="0" animBg="1"/>
      <p:bldP spid="24" grpId="1" animBg="1"/>
      <p:bldP spid="25" grpId="0" animBg="1"/>
      <p:bldP spid="25" grpId="1" animBg="1"/>
      <p:bldP spid="27" grpId="0" animBg="1"/>
      <p:bldP spid="27" grpId="1"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C402FABD-C67E-4725-90F2-9D0F5A79C744}"/>
              </a:ext>
            </a:extLst>
          </p:cNvPr>
          <p:cNvPicPr>
            <a:picLocks noChangeAspect="1"/>
          </p:cNvPicPr>
          <p:nvPr/>
        </p:nvPicPr>
        <p:blipFill>
          <a:blip r:embed="rId2"/>
          <a:stretch>
            <a:fillRect/>
          </a:stretch>
        </p:blipFill>
        <p:spPr>
          <a:xfrm>
            <a:off x="358775" y="381000"/>
            <a:ext cx="8020050" cy="6096000"/>
          </a:xfrm>
          <a:prstGeom prst="rect">
            <a:avLst/>
          </a:prstGeom>
        </p:spPr>
      </p:pic>
      <p:pic>
        <p:nvPicPr>
          <p:cNvPr id="4" name="Grafik 3">
            <a:extLst>
              <a:ext uri="{FF2B5EF4-FFF2-40B4-BE49-F238E27FC236}">
                <a16:creationId xmlns:a16="http://schemas.microsoft.com/office/drawing/2014/main" id="{1A10D74C-1258-45C2-9E03-5CF15DC8A845}"/>
              </a:ext>
            </a:extLst>
          </p:cNvPr>
          <p:cNvPicPr>
            <a:picLocks noChangeAspect="1"/>
          </p:cNvPicPr>
          <p:nvPr/>
        </p:nvPicPr>
        <p:blipFill>
          <a:blip r:embed="rId3"/>
          <a:stretch>
            <a:fillRect/>
          </a:stretch>
        </p:blipFill>
        <p:spPr>
          <a:xfrm>
            <a:off x="8378825" y="381000"/>
            <a:ext cx="3559342" cy="1270000"/>
          </a:xfrm>
          <a:prstGeom prst="rect">
            <a:avLst/>
          </a:prstGeom>
        </p:spPr>
      </p:pic>
      <p:pic>
        <p:nvPicPr>
          <p:cNvPr id="5" name="Grafik 4">
            <a:extLst>
              <a:ext uri="{FF2B5EF4-FFF2-40B4-BE49-F238E27FC236}">
                <a16:creationId xmlns:a16="http://schemas.microsoft.com/office/drawing/2014/main" id="{76E4E75A-65B2-493E-8E6D-7DD019F89309}"/>
              </a:ext>
            </a:extLst>
          </p:cNvPr>
          <p:cNvPicPr>
            <a:picLocks noChangeAspect="1"/>
          </p:cNvPicPr>
          <p:nvPr/>
        </p:nvPicPr>
        <p:blipFill>
          <a:blip r:embed="rId4"/>
          <a:stretch>
            <a:fillRect/>
          </a:stretch>
        </p:blipFill>
        <p:spPr>
          <a:xfrm>
            <a:off x="8490117" y="1878012"/>
            <a:ext cx="3448050" cy="1457325"/>
          </a:xfrm>
          <a:prstGeom prst="rect">
            <a:avLst/>
          </a:prstGeom>
        </p:spPr>
      </p:pic>
      <p:pic>
        <p:nvPicPr>
          <p:cNvPr id="6" name="Grafik 5">
            <a:extLst>
              <a:ext uri="{FF2B5EF4-FFF2-40B4-BE49-F238E27FC236}">
                <a16:creationId xmlns:a16="http://schemas.microsoft.com/office/drawing/2014/main" id="{32454316-BA1C-439C-8B4E-4705135D9FD8}"/>
              </a:ext>
            </a:extLst>
          </p:cNvPr>
          <p:cNvPicPr>
            <a:picLocks noChangeAspect="1"/>
          </p:cNvPicPr>
          <p:nvPr/>
        </p:nvPicPr>
        <p:blipFill>
          <a:blip r:embed="rId5"/>
          <a:stretch>
            <a:fillRect/>
          </a:stretch>
        </p:blipFill>
        <p:spPr>
          <a:xfrm>
            <a:off x="2071992" y="390728"/>
            <a:ext cx="6022822" cy="5111806"/>
          </a:xfrm>
          <a:prstGeom prst="rect">
            <a:avLst/>
          </a:prstGeom>
        </p:spPr>
      </p:pic>
      <p:sp>
        <p:nvSpPr>
          <p:cNvPr id="7" name="Sprechblase: oval 6">
            <a:extLst>
              <a:ext uri="{FF2B5EF4-FFF2-40B4-BE49-F238E27FC236}">
                <a16:creationId xmlns:a16="http://schemas.microsoft.com/office/drawing/2014/main" id="{064652E3-9405-4B53-AFD8-40AFA6B85B21}"/>
              </a:ext>
            </a:extLst>
          </p:cNvPr>
          <p:cNvSpPr/>
          <p:nvPr/>
        </p:nvSpPr>
        <p:spPr>
          <a:xfrm>
            <a:off x="6864322" y="1080867"/>
            <a:ext cx="3251590" cy="1270001"/>
          </a:xfrm>
          <a:prstGeom prst="wedgeEllipseCallout">
            <a:avLst>
              <a:gd name="adj1" fmla="val -83599"/>
              <a:gd name="adj2" fmla="val -454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Die einzig verbliebene </a:t>
            </a:r>
            <a:r>
              <a:rPr lang="de-DE" b="1" dirty="0">
                <a:solidFill>
                  <a:srgbClr val="FF0000"/>
                </a:solidFill>
                <a:highlight>
                  <a:srgbClr val="FFFF00"/>
                </a:highlight>
              </a:rPr>
              <a:t>ROTE</a:t>
            </a:r>
            <a:r>
              <a:rPr lang="de-DE" dirty="0"/>
              <a:t> Zahl, die Fermentationsdauer</a:t>
            </a:r>
          </a:p>
        </p:txBody>
      </p:sp>
      <p:sp>
        <p:nvSpPr>
          <p:cNvPr id="8" name="Stern: 7 Zacken 7">
            <a:hlinkClick r:id="rId6" action="ppaction://hlinksldjump"/>
            <a:extLst>
              <a:ext uri="{FF2B5EF4-FFF2-40B4-BE49-F238E27FC236}">
                <a16:creationId xmlns:a16="http://schemas.microsoft.com/office/drawing/2014/main" id="{95ED3D03-45E2-4F05-A64A-97D1ED7DFCF6}"/>
              </a:ext>
            </a:extLst>
          </p:cNvPr>
          <p:cNvSpPr/>
          <p:nvPr/>
        </p:nvSpPr>
        <p:spPr>
          <a:xfrm>
            <a:off x="9153361" y="4880739"/>
            <a:ext cx="1240744" cy="1055803"/>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NEXT</a:t>
            </a:r>
          </a:p>
        </p:txBody>
      </p:sp>
    </p:spTree>
    <p:extLst>
      <p:ext uri="{BB962C8B-B14F-4D97-AF65-F5344CB8AC3E}">
        <p14:creationId xmlns:p14="http://schemas.microsoft.com/office/powerpoint/2010/main" val="139949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75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1250"/>
                            </p:stCondLst>
                            <p:childTnLst>
                              <p:par>
                                <p:cTn id="11" presetID="22" presetClass="entr" presetSubtype="2" fill="hold" grpId="0" nodeType="afterEffect">
                                  <p:stCondLst>
                                    <p:cond delay="200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125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xit" presetSubtype="32" fill="hold" grpId="1" nodeType="clickEffect">
                                  <p:stCondLst>
                                    <p:cond delay="0"/>
                                  </p:stCondLst>
                                  <p:childTnLst>
                                    <p:anim calcmode="lin" valueType="num">
                                      <p:cBhvr>
                                        <p:cTn id="17" dur="500"/>
                                        <p:tgtEl>
                                          <p:spTgt spid="7"/>
                                        </p:tgtEl>
                                        <p:attrNameLst>
                                          <p:attrName>ppt_w</p:attrName>
                                        </p:attrNameLst>
                                      </p:cBhvr>
                                      <p:tavLst>
                                        <p:tav tm="0">
                                          <p:val>
                                            <p:strVal val="ppt_w"/>
                                          </p:val>
                                        </p:tav>
                                        <p:tav tm="100000">
                                          <p:val>
                                            <p:fltVal val="0"/>
                                          </p:val>
                                        </p:tav>
                                      </p:tavLst>
                                    </p:anim>
                                    <p:anim calcmode="lin" valueType="num">
                                      <p:cBhvr>
                                        <p:cTn id="18" dur="500"/>
                                        <p:tgtEl>
                                          <p:spTgt spid="7"/>
                                        </p:tgtEl>
                                        <p:attrNameLst>
                                          <p:attrName>ppt_h</p:attrName>
                                        </p:attrNameLst>
                                      </p:cBhvr>
                                      <p:tavLst>
                                        <p:tav tm="0">
                                          <p:val>
                                            <p:strVal val="ppt_h"/>
                                          </p:val>
                                        </p:tav>
                                        <p:tav tm="100000">
                                          <p:val>
                                            <p:fltVal val="0"/>
                                          </p:val>
                                        </p:tav>
                                      </p:tavLst>
                                    </p:anim>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1388</Words>
  <Application>Microsoft Office PowerPoint</Application>
  <PresentationFormat>Breitbild</PresentationFormat>
  <Paragraphs>163</Paragraphs>
  <Slides>14</Slides>
  <Notes>0</Notes>
  <HiddenSlides>0</HiddenSlides>
  <MMClips>1</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14</vt:i4>
      </vt:variant>
    </vt:vector>
  </HeadingPairs>
  <TitlesOfParts>
    <vt:vector size="25" baseType="lpstr">
      <vt:lpstr>Algerian</vt:lpstr>
      <vt:lpstr>Arial</vt:lpstr>
      <vt:lpstr>Blackadder ITC</vt:lpstr>
      <vt:lpstr>Calibri</vt:lpstr>
      <vt:lpstr>Calibri Light</vt:lpstr>
      <vt:lpstr>Der</vt:lpstr>
      <vt:lpstr>Edwardian Script ITC</vt:lpstr>
      <vt:lpstr>Symbol</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Winfried Storhas</dc:creator>
  <cp:lastModifiedBy>Winfried Storhas</cp:lastModifiedBy>
  <cp:revision>109</cp:revision>
  <dcterms:created xsi:type="dcterms:W3CDTF">2019-07-20T17:40:56Z</dcterms:created>
  <dcterms:modified xsi:type="dcterms:W3CDTF">2019-07-28T22:08:04Z</dcterms:modified>
</cp:coreProperties>
</file>